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75" r:id="rId2"/>
    <p:sldMasterId id="2147483689" r:id="rId3"/>
    <p:sldMasterId id="2147483702" r:id="rId4"/>
    <p:sldMasterId id="2147483727" r:id="rId5"/>
    <p:sldMasterId id="2147483740" r:id="rId6"/>
    <p:sldMasterId id="2147483753" r:id="rId7"/>
  </p:sldMasterIdLst>
  <p:notesMasterIdLst>
    <p:notesMasterId r:id="rId43"/>
  </p:notesMasterIdLst>
  <p:sldIdLst>
    <p:sldId id="256" r:id="rId8"/>
    <p:sldId id="258" r:id="rId9"/>
    <p:sldId id="259" r:id="rId10"/>
    <p:sldId id="260" r:id="rId11"/>
    <p:sldId id="284" r:id="rId12"/>
    <p:sldId id="285" r:id="rId13"/>
    <p:sldId id="261" r:id="rId14"/>
    <p:sldId id="262" r:id="rId15"/>
    <p:sldId id="263" r:id="rId16"/>
    <p:sldId id="264" r:id="rId17"/>
    <p:sldId id="286" r:id="rId18"/>
    <p:sldId id="287" r:id="rId19"/>
    <p:sldId id="265" r:id="rId20"/>
    <p:sldId id="266" r:id="rId21"/>
    <p:sldId id="267" r:id="rId22"/>
    <p:sldId id="268" r:id="rId23"/>
    <p:sldId id="269" r:id="rId24"/>
    <p:sldId id="270" r:id="rId25"/>
    <p:sldId id="283" r:id="rId26"/>
    <p:sldId id="271" r:id="rId27"/>
    <p:sldId id="288" r:id="rId28"/>
    <p:sldId id="289" r:id="rId29"/>
    <p:sldId id="290" r:id="rId30"/>
    <p:sldId id="272" r:id="rId31"/>
    <p:sldId id="273" r:id="rId32"/>
    <p:sldId id="274" r:id="rId33"/>
    <p:sldId id="275" r:id="rId34"/>
    <p:sldId id="276" r:id="rId35"/>
    <p:sldId id="277" r:id="rId36"/>
    <p:sldId id="278" r:id="rId37"/>
    <p:sldId id="279" r:id="rId38"/>
    <p:sldId id="280" r:id="rId39"/>
    <p:sldId id="281" r:id="rId40"/>
    <p:sldId id="282" r:id="rId41"/>
    <p:sldId id="291" r:id="rId42"/>
  </p:sldIdLst>
  <p:sldSz cx="9144000" cy="6858000" type="screen4x3"/>
  <p:notesSz cx="6858000" cy="9144000"/>
  <p:defaultTextStyle>
    <a:defPPr>
      <a:defRPr lang="zh-CN"/>
    </a:defPPr>
    <a:lvl1pPr algn="ctr" rtl="0" fontAlgn="base">
      <a:spcBef>
        <a:spcPct val="0"/>
      </a:spcBef>
      <a:spcAft>
        <a:spcPct val="0"/>
      </a:spcAft>
      <a:defRPr sz="2400" kern="1200">
        <a:solidFill>
          <a:schemeClr val="tx1"/>
        </a:solidFill>
        <a:latin typeface="Arial" charset="0"/>
        <a:ea typeface="黑体" pitchFamily="49" charset="-122"/>
        <a:cs typeface="+mn-cs"/>
      </a:defRPr>
    </a:lvl1pPr>
    <a:lvl2pPr marL="457200" algn="ctr" rtl="0" fontAlgn="base">
      <a:spcBef>
        <a:spcPct val="0"/>
      </a:spcBef>
      <a:spcAft>
        <a:spcPct val="0"/>
      </a:spcAft>
      <a:defRPr sz="2400" kern="1200">
        <a:solidFill>
          <a:schemeClr val="tx1"/>
        </a:solidFill>
        <a:latin typeface="Arial" charset="0"/>
        <a:ea typeface="黑体" pitchFamily="49" charset="-122"/>
        <a:cs typeface="+mn-cs"/>
      </a:defRPr>
    </a:lvl2pPr>
    <a:lvl3pPr marL="914400" algn="ctr" rtl="0" fontAlgn="base">
      <a:spcBef>
        <a:spcPct val="0"/>
      </a:spcBef>
      <a:spcAft>
        <a:spcPct val="0"/>
      </a:spcAft>
      <a:defRPr sz="2400" kern="1200">
        <a:solidFill>
          <a:schemeClr val="tx1"/>
        </a:solidFill>
        <a:latin typeface="Arial" charset="0"/>
        <a:ea typeface="黑体" pitchFamily="49" charset="-122"/>
        <a:cs typeface="+mn-cs"/>
      </a:defRPr>
    </a:lvl3pPr>
    <a:lvl4pPr marL="1371600" algn="ctr" rtl="0" fontAlgn="base">
      <a:spcBef>
        <a:spcPct val="0"/>
      </a:spcBef>
      <a:spcAft>
        <a:spcPct val="0"/>
      </a:spcAft>
      <a:defRPr sz="2400" kern="1200">
        <a:solidFill>
          <a:schemeClr val="tx1"/>
        </a:solidFill>
        <a:latin typeface="Arial" charset="0"/>
        <a:ea typeface="黑体" pitchFamily="49" charset="-122"/>
        <a:cs typeface="+mn-cs"/>
      </a:defRPr>
    </a:lvl4pPr>
    <a:lvl5pPr marL="1828800" algn="ctr" rtl="0" fontAlgn="base">
      <a:spcBef>
        <a:spcPct val="0"/>
      </a:spcBef>
      <a:spcAft>
        <a:spcPct val="0"/>
      </a:spcAft>
      <a:defRPr sz="2400" kern="1200">
        <a:solidFill>
          <a:schemeClr val="tx1"/>
        </a:solidFill>
        <a:latin typeface="Arial" charset="0"/>
        <a:ea typeface="黑体" pitchFamily="49" charset="-122"/>
        <a:cs typeface="+mn-cs"/>
      </a:defRPr>
    </a:lvl5pPr>
    <a:lvl6pPr marL="2286000" algn="l" defTabSz="914400" rtl="0" eaLnBrk="1" latinLnBrk="0" hangingPunct="1">
      <a:defRPr sz="2400" kern="1200">
        <a:solidFill>
          <a:schemeClr val="tx1"/>
        </a:solidFill>
        <a:latin typeface="Arial" charset="0"/>
        <a:ea typeface="黑体" pitchFamily="49" charset="-122"/>
        <a:cs typeface="+mn-cs"/>
      </a:defRPr>
    </a:lvl6pPr>
    <a:lvl7pPr marL="2743200" algn="l" defTabSz="914400" rtl="0" eaLnBrk="1" latinLnBrk="0" hangingPunct="1">
      <a:defRPr sz="2400" kern="1200">
        <a:solidFill>
          <a:schemeClr val="tx1"/>
        </a:solidFill>
        <a:latin typeface="Arial" charset="0"/>
        <a:ea typeface="黑体" pitchFamily="49" charset="-122"/>
        <a:cs typeface="+mn-cs"/>
      </a:defRPr>
    </a:lvl7pPr>
    <a:lvl8pPr marL="3200400" algn="l" defTabSz="914400" rtl="0" eaLnBrk="1" latinLnBrk="0" hangingPunct="1">
      <a:defRPr sz="2400" kern="1200">
        <a:solidFill>
          <a:schemeClr val="tx1"/>
        </a:solidFill>
        <a:latin typeface="Arial" charset="0"/>
        <a:ea typeface="黑体" pitchFamily="49" charset="-122"/>
        <a:cs typeface="+mn-cs"/>
      </a:defRPr>
    </a:lvl8pPr>
    <a:lvl9pPr marL="3657600" algn="l" defTabSz="914400" rtl="0" eaLnBrk="1" latinLnBrk="0" hangingPunct="1">
      <a:defRPr sz="2400" kern="1200">
        <a:solidFill>
          <a:schemeClr val="tx1"/>
        </a:solidFill>
        <a:latin typeface="Arial" charset="0"/>
        <a:ea typeface="黑体"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E20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5" autoAdjust="0"/>
    <p:restoredTop sz="94640" autoAdjust="0"/>
  </p:normalViewPr>
  <p:slideViewPr>
    <p:cSldViewPr>
      <p:cViewPr varScale="1">
        <p:scale>
          <a:sx n="83" d="100"/>
          <a:sy n="83" d="100"/>
        </p:scale>
        <p:origin x="957"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40.wmf"/><Relationship Id="rId2" Type="http://schemas.openxmlformats.org/officeDocument/2006/relationships/image" Target="../media/image35.wmf"/><Relationship Id="rId1" Type="http://schemas.openxmlformats.org/officeDocument/2006/relationships/image" Target="../media/image34.w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5" Type="http://schemas.openxmlformats.org/officeDocument/2006/relationships/image" Target="../media/image65.wmf"/><Relationship Id="rId4" Type="http://schemas.openxmlformats.org/officeDocument/2006/relationships/image" Target="../media/image6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smtClean="0">
                <a:ea typeface="宋体" pitchFamily="2" charset="-122"/>
              </a:defRPr>
            </a:lvl1pPr>
          </a:lstStyle>
          <a:p>
            <a:pPr>
              <a:defRPr/>
            </a:pPr>
            <a:endParaRPr lang="en-US" altLang="zh-CN"/>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pitchFamily="2" charset="-122"/>
              </a:defRPr>
            </a:lvl1pPr>
          </a:lstStyle>
          <a:p>
            <a:pPr>
              <a:defRPr/>
            </a:pPr>
            <a:endParaRPr lang="en-US" altLang="zh-CN"/>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smtClean="0">
                <a:ea typeface="宋体" pitchFamily="2" charset="-122"/>
              </a:defRPr>
            </a:lvl1pPr>
          </a:lstStyle>
          <a:p>
            <a:pPr>
              <a:defRPr/>
            </a:pPr>
            <a:endParaRPr lang="en-US" altLang="zh-CN"/>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ea typeface="宋体" pitchFamily="2" charset="-122"/>
              </a:defRPr>
            </a:lvl1pPr>
          </a:lstStyle>
          <a:p>
            <a:pPr>
              <a:defRPr/>
            </a:pPr>
            <a:fld id="{B055BA0B-CF2F-4564-9108-C280C30571EE}" type="slidenum">
              <a:rPr lang="en-US" altLang="zh-CN"/>
              <a:pPr>
                <a:defRPr/>
              </a:pPr>
              <a:t>‹#›</a:t>
            </a:fld>
            <a:endParaRPr lang="en-US" altLang="zh-CN"/>
          </a:p>
        </p:txBody>
      </p:sp>
    </p:spTree>
    <p:extLst>
      <p:ext uri="{BB962C8B-B14F-4D97-AF65-F5344CB8AC3E}">
        <p14:creationId xmlns:p14="http://schemas.microsoft.com/office/powerpoint/2010/main" val="27576482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a:ln/>
        </p:spPr>
      </p:sp>
      <p:sp>
        <p:nvSpPr>
          <p:cNvPr id="256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256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黑体" pitchFamily="49" charset="-122"/>
              </a:defRPr>
            </a:lvl1pPr>
            <a:lvl2pPr marL="742950" indent="-285750" eaLnBrk="0" hangingPunct="0">
              <a:defRPr sz="2400">
                <a:solidFill>
                  <a:schemeClr val="tx1"/>
                </a:solidFill>
                <a:latin typeface="Arial" charset="0"/>
                <a:ea typeface="黑体" pitchFamily="49" charset="-122"/>
              </a:defRPr>
            </a:lvl2pPr>
            <a:lvl3pPr marL="1143000" indent="-228600" eaLnBrk="0" hangingPunct="0">
              <a:defRPr sz="2400">
                <a:solidFill>
                  <a:schemeClr val="tx1"/>
                </a:solidFill>
                <a:latin typeface="Arial" charset="0"/>
                <a:ea typeface="黑体" pitchFamily="49" charset="-122"/>
              </a:defRPr>
            </a:lvl3pPr>
            <a:lvl4pPr marL="1600200" indent="-228600" eaLnBrk="0" hangingPunct="0">
              <a:defRPr sz="2400">
                <a:solidFill>
                  <a:schemeClr val="tx1"/>
                </a:solidFill>
                <a:latin typeface="Arial" charset="0"/>
                <a:ea typeface="黑体" pitchFamily="49" charset="-122"/>
              </a:defRPr>
            </a:lvl4pPr>
            <a:lvl5pPr marL="2057400" indent="-228600" eaLnBrk="0" hangingPunct="0">
              <a:defRPr sz="2400">
                <a:solidFill>
                  <a:schemeClr val="tx1"/>
                </a:solidFill>
                <a:latin typeface="Arial" charset="0"/>
                <a:ea typeface="黑体" pitchFamily="49"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49"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49"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49"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49" charset="-122"/>
              </a:defRPr>
            </a:lvl9pPr>
          </a:lstStyle>
          <a:p>
            <a:pPr eaLnBrk="1" hangingPunct="1"/>
            <a:fld id="{DE8975C0-02BA-490B-A6E4-B4D20E44CAE1}" type="slidenum">
              <a:rPr lang="en-US" altLang="zh-CN" sz="1200">
                <a:ea typeface="宋体" charset="-122"/>
              </a:rPr>
              <a:pPr eaLnBrk="1" hangingPunct="1"/>
              <a:t>1</a:t>
            </a:fld>
            <a:endParaRPr lang="en-US" altLang="zh-CN" sz="120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p:spPr>
      </p:sp>
      <p:sp>
        <p:nvSpPr>
          <p:cNvPr id="38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38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7ABF0B8E-EE57-4EC4-902A-1DD622F4E0F0}" type="slidenum">
              <a:rPr lang="en-US" altLang="zh-CN" sz="1200" smtClean="0">
                <a:solidFill>
                  <a:schemeClr val="tx1"/>
                </a:solidFill>
                <a:ea typeface="宋体" pitchFamily="2" charset="-122"/>
              </a:rPr>
              <a:pPr/>
              <a:t>10</a:t>
            </a:fld>
            <a:endParaRPr lang="en-US" altLang="zh-CN" sz="1200" smtClean="0">
              <a:solidFill>
                <a:schemeClr val="tx1"/>
              </a:solidFill>
              <a:ea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E13556-EDDC-4414-8EC4-7F2307B5FDDA}" type="slidenum">
              <a:rPr lang="en-US" altLang="zh-CN" smtClean="0"/>
              <a:pPr/>
              <a:t>11</a:t>
            </a:fld>
            <a:endParaRPr lang="en-US" altLang="zh-CN"/>
          </a:p>
        </p:txBody>
      </p:sp>
    </p:spTree>
    <p:extLst>
      <p:ext uri="{BB962C8B-B14F-4D97-AF65-F5344CB8AC3E}">
        <p14:creationId xmlns:p14="http://schemas.microsoft.com/office/powerpoint/2010/main" val="2803561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E13556-EDDC-4414-8EC4-7F2307B5FDDA}" type="slidenum">
              <a:rPr lang="en-US" altLang="zh-CN" smtClean="0"/>
              <a:pPr/>
              <a:t>12</a:t>
            </a:fld>
            <a:endParaRPr lang="en-US" altLang="zh-CN"/>
          </a:p>
        </p:txBody>
      </p:sp>
    </p:spTree>
    <p:extLst>
      <p:ext uri="{BB962C8B-B14F-4D97-AF65-F5344CB8AC3E}">
        <p14:creationId xmlns:p14="http://schemas.microsoft.com/office/powerpoint/2010/main" val="34719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ln/>
        </p:spPr>
      </p:sp>
      <p:sp>
        <p:nvSpPr>
          <p:cNvPr id="39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39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9AE71325-BD51-4A93-AA04-1A7BFA9EACFF}" type="slidenum">
              <a:rPr lang="en-US" altLang="zh-CN" sz="1200" smtClean="0">
                <a:solidFill>
                  <a:schemeClr val="tx1"/>
                </a:solidFill>
                <a:ea typeface="宋体" pitchFamily="2" charset="-122"/>
              </a:rPr>
              <a:pPr/>
              <a:t>13</a:t>
            </a:fld>
            <a:endParaRPr lang="en-US" altLang="zh-CN" sz="1200" smtClean="0">
              <a:solidFill>
                <a:schemeClr val="tx1"/>
              </a:solidFill>
              <a:ea typeface="宋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5E7762EE-CF5F-4298-B372-0C98E3C13D3C}" type="slidenum">
              <a:rPr lang="en-US" altLang="zh-CN" sz="1200" smtClean="0">
                <a:solidFill>
                  <a:schemeClr val="tx1"/>
                </a:solidFill>
                <a:ea typeface="宋体" pitchFamily="2" charset="-122"/>
              </a:rPr>
              <a:pPr/>
              <a:t>14</a:t>
            </a:fld>
            <a:endParaRPr lang="en-US" altLang="zh-CN" sz="1200" smtClean="0">
              <a:solidFill>
                <a:schemeClr val="tx1"/>
              </a:solidFill>
              <a:ea typeface="宋体"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ln/>
        </p:spPr>
      </p:sp>
      <p:sp>
        <p:nvSpPr>
          <p:cNvPr id="41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419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5E6C70D6-3B22-4302-8361-1427E2C57025}" type="slidenum">
              <a:rPr lang="en-US" altLang="zh-CN" sz="1200" smtClean="0">
                <a:solidFill>
                  <a:schemeClr val="tx1"/>
                </a:solidFill>
                <a:ea typeface="宋体" pitchFamily="2" charset="-122"/>
              </a:rPr>
              <a:pPr/>
              <a:t>15</a:t>
            </a:fld>
            <a:endParaRPr lang="en-US" altLang="zh-CN" sz="1200" smtClean="0">
              <a:solidFill>
                <a:schemeClr val="tx1"/>
              </a:solidFill>
              <a:ea typeface="宋体"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ln/>
        </p:spPr>
      </p:sp>
      <p:sp>
        <p:nvSpPr>
          <p:cNvPr id="43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43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204100D3-3E58-4E1C-94F1-DE4CDEBD720B}" type="slidenum">
              <a:rPr lang="en-US" altLang="zh-CN" sz="1200" smtClean="0">
                <a:solidFill>
                  <a:schemeClr val="tx1"/>
                </a:solidFill>
                <a:ea typeface="宋体" pitchFamily="2" charset="-122"/>
              </a:rPr>
              <a:pPr/>
              <a:t>16</a:t>
            </a:fld>
            <a:endParaRPr lang="en-US" altLang="zh-CN" sz="1200" smtClean="0">
              <a:solidFill>
                <a:schemeClr val="tx1"/>
              </a:solidFill>
              <a:ea typeface="宋体"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a:ln/>
        </p:spPr>
      </p:sp>
      <p:sp>
        <p:nvSpPr>
          <p:cNvPr id="440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440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DC62F4A9-8CDA-478C-9ADD-E7D29614FF1E}" type="slidenum">
              <a:rPr lang="en-US" altLang="zh-CN" sz="1200" smtClean="0">
                <a:solidFill>
                  <a:schemeClr val="tx1"/>
                </a:solidFill>
                <a:ea typeface="宋体" pitchFamily="2" charset="-122"/>
              </a:rPr>
              <a:pPr/>
              <a:t>17</a:t>
            </a:fld>
            <a:endParaRPr lang="en-US" altLang="zh-CN" sz="1200" smtClean="0">
              <a:solidFill>
                <a:schemeClr val="tx1"/>
              </a:solidFill>
              <a:ea typeface="宋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CC6AAC7F-CA83-4AB2-8F47-4C802525CC59}" type="slidenum">
              <a:rPr lang="en-US" altLang="zh-CN" sz="1200" smtClean="0">
                <a:solidFill>
                  <a:schemeClr val="tx1"/>
                </a:solidFill>
                <a:ea typeface="宋体" pitchFamily="2" charset="-122"/>
              </a:rPr>
              <a:pPr/>
              <a:t>18</a:t>
            </a:fld>
            <a:endParaRPr lang="en-US" altLang="zh-CN" sz="1200" smtClean="0">
              <a:solidFill>
                <a:schemeClr val="tx1"/>
              </a:solidFill>
              <a:ea typeface="宋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55BA0B-CF2F-4564-9108-C280C30571EE}" type="slidenum">
              <a:rPr lang="en-US" altLang="zh-CN" smtClean="0"/>
              <a:pPr>
                <a:defRPr/>
              </a:pPr>
              <a:t>19</a:t>
            </a:fld>
            <a:endParaRPr lang="en-US" altLang="zh-CN"/>
          </a:p>
        </p:txBody>
      </p:sp>
    </p:spTree>
    <p:extLst>
      <p:ext uri="{BB962C8B-B14F-4D97-AF65-F5344CB8AC3E}">
        <p14:creationId xmlns:p14="http://schemas.microsoft.com/office/powerpoint/2010/main" val="3396110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pitchFamily="2" charset="-122"/>
            </a:endParaRPr>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E64FB8E8-FAE8-4414-A7AF-12A26800E7A7}" type="slidenum">
              <a:rPr lang="en-US" altLang="zh-CN" sz="1200" smtClean="0">
                <a:solidFill>
                  <a:schemeClr val="tx1"/>
                </a:solidFill>
                <a:ea typeface="宋体" pitchFamily="2" charset="-122"/>
              </a:rPr>
              <a:pPr/>
              <a:t>2</a:t>
            </a:fld>
            <a:endParaRPr lang="en-US" altLang="zh-CN" sz="1200" smtClean="0">
              <a:solidFill>
                <a:schemeClr val="tx1"/>
              </a:solidFill>
              <a:ea typeface="宋体"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A4E4A148-EEEC-4D1D-84CB-D774B93C7A6C}" type="slidenum">
              <a:rPr lang="en-US" altLang="zh-CN" sz="1200" smtClean="0">
                <a:solidFill>
                  <a:schemeClr val="tx1"/>
                </a:solidFill>
                <a:ea typeface="宋体" pitchFamily="2" charset="-122"/>
              </a:rPr>
              <a:pPr/>
              <a:t>20</a:t>
            </a:fld>
            <a:endParaRPr lang="en-US" altLang="zh-CN" sz="1200" smtClean="0">
              <a:solidFill>
                <a:schemeClr val="tx1"/>
              </a:solidFill>
              <a:ea typeface="宋体"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E13556-EDDC-4414-8EC4-7F2307B5FDDA}" type="slidenum">
              <a:rPr lang="en-US" altLang="zh-CN" smtClean="0"/>
              <a:pPr/>
              <a:t>21</a:t>
            </a:fld>
            <a:endParaRPr lang="en-US" altLang="zh-CN"/>
          </a:p>
        </p:txBody>
      </p:sp>
    </p:spTree>
    <p:extLst>
      <p:ext uri="{BB962C8B-B14F-4D97-AF65-F5344CB8AC3E}">
        <p14:creationId xmlns:p14="http://schemas.microsoft.com/office/powerpoint/2010/main" val="675608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E13556-EDDC-4414-8EC4-7F2307B5FDDA}" type="slidenum">
              <a:rPr lang="en-US" altLang="zh-CN" smtClean="0"/>
              <a:pPr/>
              <a:t>22</a:t>
            </a:fld>
            <a:endParaRPr lang="en-US" altLang="zh-CN"/>
          </a:p>
        </p:txBody>
      </p:sp>
    </p:spTree>
    <p:extLst>
      <p:ext uri="{BB962C8B-B14F-4D97-AF65-F5344CB8AC3E}">
        <p14:creationId xmlns:p14="http://schemas.microsoft.com/office/powerpoint/2010/main" val="3504691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E13556-EDDC-4414-8EC4-7F2307B5FDDA}" type="slidenum">
              <a:rPr lang="en-US" altLang="zh-CN" smtClean="0"/>
              <a:pPr/>
              <a:t>23</a:t>
            </a:fld>
            <a:endParaRPr lang="en-US" altLang="zh-CN"/>
          </a:p>
        </p:txBody>
      </p:sp>
    </p:spTree>
    <p:extLst>
      <p:ext uri="{BB962C8B-B14F-4D97-AF65-F5344CB8AC3E}">
        <p14:creationId xmlns:p14="http://schemas.microsoft.com/office/powerpoint/2010/main" val="1702299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47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EB0B8B3B-3B22-4AE9-B225-CD1504D92A98}" type="slidenum">
              <a:rPr lang="en-US" altLang="zh-CN" sz="1200" smtClean="0">
                <a:solidFill>
                  <a:schemeClr val="tx1"/>
                </a:solidFill>
                <a:ea typeface="宋体" pitchFamily="2" charset="-122"/>
              </a:rPr>
              <a:pPr/>
              <a:t>24</a:t>
            </a:fld>
            <a:endParaRPr lang="en-US" altLang="zh-CN" sz="1200" smtClean="0">
              <a:solidFill>
                <a:schemeClr val="tx1"/>
              </a:solidFill>
              <a:ea typeface="宋体"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48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9B19DA76-786E-4B69-BE68-47CFFDCFCF02}" type="slidenum">
              <a:rPr lang="en-US" altLang="zh-CN" sz="1200" smtClean="0">
                <a:solidFill>
                  <a:schemeClr val="tx1"/>
                </a:solidFill>
                <a:ea typeface="宋体" pitchFamily="2" charset="-122"/>
              </a:rPr>
              <a:pPr/>
              <a:t>25</a:t>
            </a:fld>
            <a:endParaRPr lang="en-US" altLang="zh-CN" sz="1200" smtClean="0">
              <a:solidFill>
                <a:schemeClr val="tx1"/>
              </a:solidFill>
              <a:ea typeface="宋体"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3338EB62-C753-43FA-81B3-A4F07B9B4C18}" type="slidenum">
              <a:rPr lang="en-US" altLang="zh-CN" sz="1200" smtClean="0">
                <a:solidFill>
                  <a:schemeClr val="tx1"/>
                </a:solidFill>
                <a:ea typeface="宋体" pitchFamily="2" charset="-122"/>
              </a:rPr>
              <a:pPr/>
              <a:t>26</a:t>
            </a:fld>
            <a:endParaRPr lang="en-US" altLang="zh-CN" sz="1200" smtClean="0">
              <a:solidFill>
                <a:schemeClr val="tx1"/>
              </a:solidFill>
              <a:ea typeface="宋体"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501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EF8249DF-E545-4445-B743-443A925207F2}" type="slidenum">
              <a:rPr lang="en-US" altLang="zh-CN" sz="1200" smtClean="0">
                <a:solidFill>
                  <a:schemeClr val="tx1"/>
                </a:solidFill>
                <a:ea typeface="宋体" pitchFamily="2" charset="-122"/>
              </a:rPr>
              <a:pPr/>
              <a:t>27</a:t>
            </a:fld>
            <a:endParaRPr lang="en-US" altLang="zh-CN" sz="1200" smtClean="0">
              <a:solidFill>
                <a:schemeClr val="tx1"/>
              </a:solidFill>
              <a:ea typeface="宋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51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BD855A97-4089-49DE-8744-F9DBB11D8C64}" type="slidenum">
              <a:rPr lang="en-US" altLang="zh-CN" sz="1200" smtClean="0">
                <a:solidFill>
                  <a:schemeClr val="tx1"/>
                </a:solidFill>
                <a:ea typeface="宋体" pitchFamily="2" charset="-122"/>
              </a:rPr>
              <a:pPr/>
              <a:t>28</a:t>
            </a:fld>
            <a:endParaRPr lang="en-US" altLang="zh-CN" sz="1200" smtClean="0">
              <a:solidFill>
                <a:schemeClr val="tx1"/>
              </a:solidFill>
              <a:ea typeface="宋体"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ln/>
        </p:spPr>
      </p:sp>
      <p:sp>
        <p:nvSpPr>
          <p:cNvPr id="522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522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D94DA3D9-7EB3-4500-8206-69E8D8B0DC3F}" type="slidenum">
              <a:rPr lang="en-US" altLang="zh-CN" sz="1200" smtClean="0">
                <a:solidFill>
                  <a:schemeClr val="tx1"/>
                </a:solidFill>
                <a:ea typeface="宋体" pitchFamily="2" charset="-122"/>
              </a:rPr>
              <a:pPr/>
              <a:t>29</a:t>
            </a:fld>
            <a:endParaRPr lang="en-US" altLang="zh-CN" sz="1200" smtClean="0">
              <a:solidFill>
                <a:schemeClr val="tx1"/>
              </a:solidFill>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ln/>
        </p:spPr>
      </p:sp>
      <p:sp>
        <p:nvSpPr>
          <p:cNvPr id="33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33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8476F648-0436-44CA-877C-FE503A62F304}" type="slidenum">
              <a:rPr lang="en-US" altLang="zh-CN" sz="1200" smtClean="0">
                <a:solidFill>
                  <a:schemeClr val="tx1"/>
                </a:solidFill>
                <a:ea typeface="宋体" pitchFamily="2" charset="-122"/>
              </a:rPr>
              <a:pPr/>
              <a:t>3</a:t>
            </a:fld>
            <a:endParaRPr lang="en-US" altLang="zh-CN" sz="1200" smtClean="0">
              <a:solidFill>
                <a:schemeClr val="tx1"/>
              </a:solidFill>
              <a:ea typeface="宋体"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532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22E0384C-FCA7-4B2E-9298-0A38E67FAF58}" type="slidenum">
              <a:rPr lang="en-US" altLang="zh-CN" sz="1200" smtClean="0">
                <a:solidFill>
                  <a:schemeClr val="tx1"/>
                </a:solidFill>
                <a:ea typeface="宋体" pitchFamily="2" charset="-122"/>
              </a:rPr>
              <a:pPr/>
              <a:t>30</a:t>
            </a:fld>
            <a:endParaRPr lang="en-US" altLang="zh-CN" sz="1200" smtClean="0">
              <a:solidFill>
                <a:schemeClr val="tx1"/>
              </a:solidFill>
              <a:ea typeface="宋体"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542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50DA2810-A396-48E1-99F4-9085B5C398FC}" type="slidenum">
              <a:rPr lang="en-US" altLang="zh-CN" sz="1200" smtClean="0">
                <a:solidFill>
                  <a:schemeClr val="tx1"/>
                </a:solidFill>
                <a:ea typeface="宋体" pitchFamily="2" charset="-122"/>
              </a:rPr>
              <a:pPr/>
              <a:t>31</a:t>
            </a:fld>
            <a:endParaRPr lang="en-US" altLang="zh-CN" sz="1200" smtClean="0">
              <a:solidFill>
                <a:schemeClr val="tx1"/>
              </a:solidFill>
              <a:ea typeface="宋体"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553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BF09066A-76A0-41F6-957C-A64CD870C9A2}" type="slidenum">
              <a:rPr lang="en-US" altLang="zh-CN" sz="1200" smtClean="0">
                <a:solidFill>
                  <a:schemeClr val="tx1"/>
                </a:solidFill>
                <a:ea typeface="宋体" pitchFamily="2" charset="-122"/>
              </a:rPr>
              <a:pPr/>
              <a:t>32</a:t>
            </a:fld>
            <a:endParaRPr lang="en-US" altLang="zh-CN" sz="1200" smtClean="0">
              <a:solidFill>
                <a:schemeClr val="tx1"/>
              </a:solidFill>
              <a:ea typeface="宋体"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563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A069A09E-3945-4C02-829A-2EEF97A52481}" type="slidenum">
              <a:rPr lang="en-US" altLang="zh-CN" sz="1200" smtClean="0">
                <a:solidFill>
                  <a:schemeClr val="tx1"/>
                </a:solidFill>
                <a:ea typeface="宋体" pitchFamily="2" charset="-122"/>
              </a:rPr>
              <a:pPr/>
              <a:t>33</a:t>
            </a:fld>
            <a:endParaRPr lang="en-US" altLang="zh-CN" sz="1200" smtClean="0">
              <a:solidFill>
                <a:schemeClr val="tx1"/>
              </a:solidFill>
              <a:ea typeface="宋体"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573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40CBC8A0-65E2-4152-9086-964B110755B8}" type="slidenum">
              <a:rPr lang="en-US" altLang="zh-CN" sz="1200" smtClean="0">
                <a:solidFill>
                  <a:schemeClr val="tx1"/>
                </a:solidFill>
                <a:ea typeface="宋体" pitchFamily="2" charset="-122"/>
              </a:rPr>
              <a:pPr/>
              <a:t>34</a:t>
            </a:fld>
            <a:endParaRPr lang="en-US" altLang="zh-CN" sz="1200" smtClean="0">
              <a:solidFill>
                <a:schemeClr val="tx1"/>
              </a:solidFill>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ln/>
        </p:spPr>
      </p:sp>
      <p:sp>
        <p:nvSpPr>
          <p:cNvPr id="34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34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282928A1-6451-4FC8-91EC-6CF7F94675FA}" type="slidenum">
              <a:rPr lang="en-US" altLang="zh-CN" sz="1200" smtClean="0">
                <a:solidFill>
                  <a:schemeClr val="tx1"/>
                </a:solidFill>
                <a:ea typeface="宋体" pitchFamily="2" charset="-122"/>
              </a:rPr>
              <a:pPr/>
              <a:t>4</a:t>
            </a:fld>
            <a:endParaRPr lang="en-US" altLang="zh-CN" sz="1200" smtClean="0">
              <a:solidFill>
                <a:schemeClr val="tx1"/>
              </a:solidFill>
              <a:ea typeface="宋体"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E13556-EDDC-4414-8EC4-7F2307B5FDDA}" type="slidenum">
              <a:rPr lang="en-US" altLang="zh-CN" smtClean="0"/>
              <a:pPr/>
              <a:t>5</a:t>
            </a:fld>
            <a:endParaRPr lang="en-US" altLang="zh-CN"/>
          </a:p>
        </p:txBody>
      </p:sp>
    </p:spTree>
    <p:extLst>
      <p:ext uri="{BB962C8B-B14F-4D97-AF65-F5344CB8AC3E}">
        <p14:creationId xmlns:p14="http://schemas.microsoft.com/office/powerpoint/2010/main" val="50528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E13556-EDDC-4414-8EC4-7F2307B5FDDA}" type="slidenum">
              <a:rPr lang="en-US" altLang="zh-CN" smtClean="0"/>
              <a:pPr/>
              <a:t>6</a:t>
            </a:fld>
            <a:endParaRPr lang="en-US" altLang="zh-CN"/>
          </a:p>
        </p:txBody>
      </p:sp>
    </p:spTree>
    <p:extLst>
      <p:ext uri="{BB962C8B-B14F-4D97-AF65-F5344CB8AC3E}">
        <p14:creationId xmlns:p14="http://schemas.microsoft.com/office/powerpoint/2010/main" val="1745193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B2392C80-6F48-4EDC-9414-0EC92E39D3CF}" type="slidenum">
              <a:rPr lang="en-US" altLang="zh-CN" sz="1200" smtClean="0">
                <a:solidFill>
                  <a:schemeClr val="tx1"/>
                </a:solidFill>
                <a:ea typeface="宋体" pitchFamily="2" charset="-122"/>
              </a:rPr>
              <a:pPr/>
              <a:t>7</a:t>
            </a:fld>
            <a:endParaRPr lang="en-US" altLang="zh-CN" sz="1200" smtClean="0">
              <a:solidFill>
                <a:schemeClr val="tx1"/>
              </a:solidFill>
              <a:ea typeface="宋体"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ln/>
        </p:spPr>
      </p:sp>
      <p:sp>
        <p:nvSpPr>
          <p:cNvPr id="36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36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CDEF7290-B1C9-47D1-87E2-384B008EB454}" type="slidenum">
              <a:rPr lang="en-US" altLang="zh-CN" sz="1200" smtClean="0">
                <a:solidFill>
                  <a:schemeClr val="tx1"/>
                </a:solidFill>
                <a:ea typeface="宋体" pitchFamily="2" charset="-122"/>
              </a:rPr>
              <a:pPr/>
              <a:t>8</a:t>
            </a:fld>
            <a:endParaRPr lang="en-US" altLang="zh-CN" sz="1200" smtClean="0">
              <a:solidFill>
                <a:schemeClr val="tx1"/>
              </a:solidFill>
              <a:ea typeface="宋体"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p:spPr>
      </p:sp>
      <p:sp>
        <p:nvSpPr>
          <p:cNvPr id="37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itchFamily="2" charset="-122"/>
            </a:endParaRPr>
          </a:p>
        </p:txBody>
      </p:sp>
      <p:sp>
        <p:nvSpPr>
          <p:cNvPr id="37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fld id="{D18BE52A-1188-4AF9-A126-BCADE19871F9}" type="slidenum">
              <a:rPr lang="en-US" altLang="zh-CN" sz="1200" smtClean="0">
                <a:solidFill>
                  <a:schemeClr val="tx1"/>
                </a:solidFill>
                <a:ea typeface="宋体" pitchFamily="2" charset="-122"/>
              </a:rPr>
              <a:pPr/>
              <a:t>9</a:t>
            </a:fld>
            <a:endParaRPr lang="en-US" altLang="zh-CN" sz="1200" smtClean="0">
              <a:solidFill>
                <a:schemeClr val="tx1"/>
              </a:solidFill>
              <a:ea typeface="宋体"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6.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ppt底板白-英文大写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图片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83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图片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41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图片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11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图片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97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图片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454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3"/>
          <p:cNvSpPr>
            <a:spLocks noGrp="1" noChangeArrowheads="1"/>
          </p:cNvSpPr>
          <p:nvPr>
            <p:ph type="ctrTitle"/>
          </p:nvPr>
        </p:nvSpPr>
        <p:spPr>
          <a:xfrm>
            <a:off x="685800" y="1798638"/>
            <a:ext cx="7772400" cy="1470025"/>
          </a:xfrm>
          <a:ln/>
        </p:spPr>
        <p:txBody>
          <a:bodyPr tIns="45720" anchor="ctr"/>
          <a:lstStyle>
            <a:lvl1pPr>
              <a:defRPr sz="4300"/>
            </a:lvl1pPr>
          </a:lstStyle>
          <a:p>
            <a:r>
              <a:rPr lang="zh-CN" altLang="en-US"/>
              <a:t>单击此处编辑母版标题样式</a:t>
            </a:r>
          </a:p>
        </p:txBody>
      </p:sp>
      <p:sp>
        <p:nvSpPr>
          <p:cNvPr id="6148" name="Rectangle 4"/>
          <p:cNvSpPr>
            <a:spLocks noGrp="1" noChangeArrowheads="1"/>
          </p:cNvSpPr>
          <p:nvPr>
            <p:ph type="subTitle" idx="1"/>
          </p:nvPr>
        </p:nvSpPr>
        <p:spPr>
          <a:xfrm>
            <a:off x="1403350" y="3933825"/>
            <a:ext cx="6400800" cy="1079500"/>
          </a:xfrm>
        </p:spPr>
        <p:txBody>
          <a:bodyPr anchor="ctr" anchorCtr="1"/>
          <a:lstStyle>
            <a:lvl1pPr marL="0" indent="0" algn="ctr">
              <a:buFontTx/>
              <a:buNone/>
              <a:defRPr sz="2400">
                <a:solidFill>
                  <a:srgbClr val="16388A"/>
                </a:solidFill>
              </a:defRPr>
            </a:lvl1pPr>
          </a:lstStyle>
          <a:p>
            <a:r>
              <a:rPr lang="zh-CN" altLang="en-US"/>
              <a:t>单击此处编辑母版副标题样式</a:t>
            </a:r>
          </a:p>
        </p:txBody>
      </p:sp>
    </p:spTree>
    <p:extLst>
      <p:ext uri="{BB962C8B-B14F-4D97-AF65-F5344CB8AC3E}">
        <p14:creationId xmlns:p14="http://schemas.microsoft.com/office/powerpoint/2010/main" val="1422538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50578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179388"/>
            <a:ext cx="2286000" cy="6154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79388"/>
            <a:ext cx="6705600" cy="6154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850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13866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5" desc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图片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83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图片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41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图片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11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图片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97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图片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54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www.sjtu.edu.cn/_mediafile/wwwsjtu/2011/03/15/jl4fvhoxv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388" y="179388"/>
            <a:ext cx="1947862"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3"/>
          <p:cNvSpPr>
            <a:spLocks noGrp="1" noChangeArrowheads="1"/>
          </p:cNvSpPr>
          <p:nvPr>
            <p:ph type="ctrTitle"/>
          </p:nvPr>
        </p:nvSpPr>
        <p:spPr>
          <a:xfrm>
            <a:off x="685800" y="1798638"/>
            <a:ext cx="7772400" cy="1470025"/>
          </a:xfrm>
          <a:ln/>
        </p:spPr>
        <p:txBody>
          <a:bodyPr tIns="45720" anchor="ctr"/>
          <a:lstStyle>
            <a:lvl1pPr>
              <a:defRPr sz="4300"/>
            </a:lvl1pPr>
          </a:lstStyle>
          <a:p>
            <a:r>
              <a:rPr lang="zh-CN" altLang="en-US" smtClean="0"/>
              <a:t>单击此处编辑母版标题样式</a:t>
            </a:r>
            <a:endParaRPr lang="zh-CN" altLang="en-US"/>
          </a:p>
        </p:txBody>
      </p:sp>
      <p:sp>
        <p:nvSpPr>
          <p:cNvPr id="39940" name="Rectangle 4"/>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rgbClr val="16388A"/>
                </a:solidFill>
              </a:defRPr>
            </a:lvl1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1045628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4663519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999292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859711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73089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4468237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066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3368808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4673039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4304769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28239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179388"/>
            <a:ext cx="2286000" cy="6154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79388"/>
            <a:ext cx="6705600" cy="6154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18734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59313" y="1268413"/>
            <a:ext cx="4038600" cy="24558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59313" y="3876675"/>
            <a:ext cx="4038600" cy="24574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108553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ppt底板白-英文大写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图片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83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图片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41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图片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11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图片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97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图片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454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3"/>
          <p:cNvSpPr>
            <a:spLocks noGrp="1" noChangeArrowheads="1"/>
          </p:cNvSpPr>
          <p:nvPr>
            <p:ph type="ctrTitle"/>
          </p:nvPr>
        </p:nvSpPr>
        <p:spPr>
          <a:xfrm>
            <a:off x="685800" y="1798638"/>
            <a:ext cx="7772400" cy="1470025"/>
          </a:xfrm>
          <a:ln/>
        </p:spPr>
        <p:txBody>
          <a:bodyPr tIns="45720" anchor="ctr"/>
          <a:lstStyle>
            <a:lvl1pPr>
              <a:defRPr sz="4300"/>
            </a:lvl1pPr>
          </a:lstStyle>
          <a:p>
            <a:r>
              <a:rPr lang="zh-CN" altLang="en-US" smtClean="0"/>
              <a:t>单击此处编辑母版标题样式</a:t>
            </a:r>
            <a:endParaRPr lang="zh-CN" altLang="en-US"/>
          </a:p>
        </p:txBody>
      </p:sp>
      <p:sp>
        <p:nvSpPr>
          <p:cNvPr id="36868" name="Rectangle 4"/>
          <p:cNvSpPr>
            <a:spLocks noGrp="1" noChangeArrowheads="1"/>
          </p:cNvSpPr>
          <p:nvPr>
            <p:ph type="subTitle" idx="1"/>
          </p:nvPr>
        </p:nvSpPr>
        <p:spPr>
          <a:xfrm>
            <a:off x="1403350" y="3933825"/>
            <a:ext cx="6400800" cy="1079500"/>
          </a:xfrm>
        </p:spPr>
        <p:txBody>
          <a:bodyPr anchor="ctr" anchorCtr="1"/>
          <a:lstStyle>
            <a:lvl1pPr marL="0" indent="0" algn="ctr">
              <a:buFontTx/>
              <a:buNone/>
              <a:defRPr sz="2400">
                <a:solidFill>
                  <a:srgbClr val="16388A"/>
                </a:solidFill>
              </a:defRPr>
            </a:lvl1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464494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559837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5075806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857852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07851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2851161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560285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7394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978584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722262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647344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179388"/>
            <a:ext cx="2286000" cy="6154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79388"/>
            <a:ext cx="6705600" cy="6154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286965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59313" y="1268413"/>
            <a:ext cx="4038600" cy="24558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59313" y="3876675"/>
            <a:ext cx="4038600" cy="24574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043423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相册封面">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zh-CN"/>
            </a:lvl1pPr>
            <a:extLst/>
          </a:lstStyle>
          <a:p>
            <a:r>
              <a:rPr kumimoji="0" lang="zh-CN"/>
              <a:t>单击此处添加相册标题</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eaLnBrk="1" fontAlgn="auto" latinLnBrk="0" hangingPunct="1">
              <a:lnSpc>
                <a:spcPct val="100000"/>
              </a:lnSpc>
              <a:spcBef>
                <a:spcPct val="0"/>
              </a:spcBef>
              <a:spcAft>
                <a:spcPts val="0"/>
              </a:spcAft>
              <a:buClrTx/>
              <a:buSzTx/>
              <a:buFontTx/>
              <a:buNone/>
              <a:tabLst/>
              <a:defRPr kumimoji="0" lang="zh-CN"/>
            </a:pPr>
            <a:endParaRPr kumimoji="0" lang="zh-CN" sz="3200" b="0" i="1" u="none" strike="noStrike" kern="0" cap="none" spc="0" normalizeH="0" baseline="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单击此处添加日期和其他详细信息</a:t>
            </a:r>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CN" altLang="en-US" smtClean="0"/>
              <a:t>单击图标添加图片</a:t>
            </a:r>
            <a:endParaRPr/>
          </a:p>
        </p:txBody>
      </p:sp>
      <p:sp>
        <p:nvSpPr>
          <p:cNvPr id="6" name="Rectangle 5"/>
          <p:cNvSpPr/>
          <p:nvPr/>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11" name="Rectangle 10"/>
          <p:cNvSpPr>
            <a:spLocks noGrp="1"/>
          </p:cNvSpPr>
          <p:nvPr>
            <p:ph type="dt" sz="half" idx="12"/>
          </p:nvPr>
        </p:nvSpPr>
        <p:spPr/>
        <p:txBody>
          <a:bodyPr/>
          <a:lstStyle/>
          <a:p>
            <a:fld id="{2F27CFA7-C05C-43FD-A2CA-E6CE12C7A538}" type="datetime1">
              <a:rPr kumimoji="0" lang="zh-CN" altLang="en-US" sz="1200" smtClean="0">
                <a:solidFill>
                  <a:schemeClr val="tx2"/>
                </a:solidFill>
              </a:rPr>
              <a:t>2018/9/12</a:t>
            </a:fld>
            <a:endParaRPr kumimoji="0" lang="zh-CN"/>
          </a:p>
        </p:txBody>
      </p:sp>
      <p:sp>
        <p:nvSpPr>
          <p:cNvPr id="12" name="Rectangle 11"/>
          <p:cNvSpPr>
            <a:spLocks noGrp="1"/>
          </p:cNvSpPr>
          <p:nvPr>
            <p:ph type="sldNum" sz="quarter" idx="13"/>
          </p:nvPr>
        </p:nvSpPr>
        <p:spPr/>
        <p:txBody>
          <a:bodyPr/>
          <a:lstStyle/>
          <a:p>
            <a:pPr algn="r"/>
            <a:fld id="{F99EC173-99AE-4773-AB25-02E469A13EAE}" type="slidenum">
              <a:rPr kumimoji="0" lang="zh-CN" sz="1200">
                <a:solidFill>
                  <a:schemeClr val="tx2"/>
                </a:solidFill>
              </a:rPr>
              <a:pPr algn="r"/>
              <a:t>‹#›</a:t>
            </a:fld>
            <a:endParaRPr kumimoji="0" lang="zh-CN"/>
          </a:p>
        </p:txBody>
      </p:sp>
      <p:sp>
        <p:nvSpPr>
          <p:cNvPr id="13" name="Rectangle 12"/>
          <p:cNvSpPr>
            <a:spLocks noGrp="1"/>
          </p:cNvSpPr>
          <p:nvPr>
            <p:ph type="ftr" sz="quarter" idx="14"/>
          </p:nvPr>
        </p:nvSpPr>
        <p:spPr/>
        <p:txBody>
          <a:bodyPr/>
          <a:lstStyle/>
          <a:p>
            <a:endParaRPr kumimoji="0" lang="zh-CN"/>
          </a:p>
        </p:txBody>
      </p:sp>
    </p:spTree>
    <p:extLst>
      <p:ext uri="{BB962C8B-B14F-4D97-AF65-F5344CB8AC3E}">
        <p14:creationId xmlns:p14="http://schemas.microsoft.com/office/powerpoint/2010/main" val="114418895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横栏(带标题)">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zh-CN">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4" name="Rectangle 3"/>
          <p:cNvSpPr>
            <a:spLocks noGrp="1"/>
          </p:cNvSpPr>
          <p:nvPr>
            <p:ph type="dt" sz="half" idx="12"/>
          </p:nvPr>
        </p:nvSpPr>
        <p:spPr/>
        <p:txBody>
          <a:bodyPr/>
          <a:lstStyle/>
          <a:p>
            <a:fld id="{6C9BA19A-C442-41D3-84DD-F04A5729A199}" type="datetime1">
              <a:rPr kumimoji="0" lang="zh-CN" altLang="en-US" sz="1200" smtClean="0">
                <a:solidFill>
                  <a:schemeClr val="tx2"/>
                </a:solidFill>
              </a:rPr>
              <a:t>2018/9/12</a:t>
            </a:fld>
            <a:endParaRPr kumimoji="0" lang="zh-CN"/>
          </a:p>
        </p:txBody>
      </p:sp>
      <p:sp>
        <p:nvSpPr>
          <p:cNvPr id="6" name="Rectangle 5"/>
          <p:cNvSpPr>
            <a:spLocks noGrp="1"/>
          </p:cNvSpPr>
          <p:nvPr>
            <p:ph type="sldNum" sz="quarter" idx="13"/>
          </p:nvPr>
        </p:nvSpPr>
        <p:spPr/>
        <p:txBody>
          <a:bodyPr/>
          <a:lstStyle/>
          <a:p>
            <a:pPr algn="r"/>
            <a:fld id="{F99EC173-99AE-4773-AB25-02E469A13EAE}" type="slidenum">
              <a:rPr kumimoji="0" lang="zh-CN" sz="1200">
                <a:solidFill>
                  <a:schemeClr val="tx2"/>
                </a:solidFill>
              </a:rPr>
              <a:pPr algn="r"/>
              <a:t>‹#›</a:t>
            </a:fld>
            <a:endParaRPr kumimoji="0" lang="zh-CN"/>
          </a:p>
        </p:txBody>
      </p:sp>
      <p:sp>
        <p:nvSpPr>
          <p:cNvPr id="8" name="Rectangle 7"/>
          <p:cNvSpPr>
            <a:spLocks noGrp="1"/>
          </p:cNvSpPr>
          <p:nvPr>
            <p:ph type="ftr" sz="quarter" idx="14"/>
          </p:nvPr>
        </p:nvSpPr>
        <p:spPr/>
        <p:txBody>
          <a:bodyPr/>
          <a:lstStyle/>
          <a:p>
            <a:endParaRPr kumimoji="0" lang="zh-CN"/>
          </a:p>
        </p:txBody>
      </p:sp>
    </p:spTree>
    <p:extLst>
      <p:ext uri="{BB962C8B-B14F-4D97-AF65-F5344CB8AC3E}">
        <p14:creationId xmlns:p14="http://schemas.microsoft.com/office/powerpoint/2010/main" val="233379274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ColTx" preserve="1">
  <p:cSld name="纵栏(带标题)">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4" name="Rectangle 3"/>
          <p:cNvSpPr>
            <a:spLocks noGrp="1"/>
          </p:cNvSpPr>
          <p:nvPr>
            <p:ph type="dt" sz="half" idx="12"/>
          </p:nvPr>
        </p:nvSpPr>
        <p:spPr/>
        <p:txBody>
          <a:bodyPr/>
          <a:lstStyle/>
          <a:p>
            <a:fld id="{52158812-46F3-4BB1-83AB-55018C4969DA}" type="datetime1">
              <a:rPr kumimoji="0" lang="zh-CN" altLang="en-US" sz="1200" smtClean="0">
                <a:solidFill>
                  <a:schemeClr val="tx2"/>
                </a:solidFill>
              </a:rPr>
              <a:t>2018/9/12</a:t>
            </a:fld>
            <a:endParaRPr kumimoji="0" lang="zh-CN"/>
          </a:p>
        </p:txBody>
      </p:sp>
      <p:sp>
        <p:nvSpPr>
          <p:cNvPr id="5" name="Rectangle 4"/>
          <p:cNvSpPr>
            <a:spLocks noGrp="1"/>
          </p:cNvSpPr>
          <p:nvPr>
            <p:ph type="sldNum" sz="quarter" idx="13"/>
          </p:nvPr>
        </p:nvSpPr>
        <p:spPr/>
        <p:txBody>
          <a:bodyPr/>
          <a:lstStyle/>
          <a:p>
            <a:pPr algn="r"/>
            <a:fld id="{F99EC173-99AE-4773-AB25-02E469A13EAE}" type="slidenum">
              <a:rPr kumimoji="0" lang="zh-CN" sz="1200">
                <a:solidFill>
                  <a:schemeClr val="tx2"/>
                </a:solidFill>
              </a:rPr>
              <a:pPr algn="r"/>
              <a:t>‹#›</a:t>
            </a:fld>
            <a:endParaRPr kumimoji="0" lang="zh-CN"/>
          </a:p>
        </p:txBody>
      </p:sp>
      <p:sp>
        <p:nvSpPr>
          <p:cNvPr id="6" name="Rectangle 5"/>
          <p:cNvSpPr>
            <a:spLocks noGrp="1"/>
          </p:cNvSpPr>
          <p:nvPr>
            <p:ph type="ftr" sz="quarter" idx="14"/>
          </p:nvPr>
        </p:nvSpPr>
        <p:spPr/>
        <p:txBody>
          <a:bodyPr/>
          <a:lstStyle/>
          <a:p>
            <a:endParaRPr kumimoji="0" lang="zh-CN"/>
          </a:p>
        </p:txBody>
      </p:sp>
    </p:spTree>
    <p:extLst>
      <p:ext uri="{BB962C8B-B14F-4D97-AF65-F5344CB8AC3E}">
        <p14:creationId xmlns:p14="http://schemas.microsoft.com/office/powerpoint/2010/main" val="3037470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934738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横栏(全屏)">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a:buFontTx/>
              <a:buNone/>
            </a:pPr>
            <a:r>
              <a:rPr kumimoji="0" lang="zh-CN"/>
              <a:t>单击图标</a:t>
            </a:r>
            <a:r>
              <a:rPr kumimoji="0" lang="zh-CN" baseline="0"/>
              <a:t>添加</a:t>
            </a:r>
            <a:r>
              <a:rPr kumimoji="0" lang="zh-CN"/>
              <a:t>全页图片</a:t>
            </a:r>
            <a:endParaRPr kumimoji="0" lang="zh-CN" i="0" baseline="0"/>
          </a:p>
          <a:p>
            <a:pPr marL="0" marR="0" indent="0" algn="ctr">
              <a:buFontTx/>
              <a:buNone/>
            </a:pPr>
            <a:endParaRPr kumimoji="0" lang="zh-CN" i="0"/>
          </a:p>
          <a:p>
            <a:pPr algn="ctr">
              <a:buFontTx/>
              <a:buNone/>
            </a:pPr>
            <a:endParaRPr kumimoji="0" lang="zh-CN" i="0"/>
          </a:p>
          <a:p>
            <a:pPr algn="ctr">
              <a:buFontTx/>
              <a:buNone/>
            </a:pPr>
            <a:endParaRPr kumimoji="0" lang="zh-CN" i="0"/>
          </a:p>
        </p:txBody>
      </p:sp>
    </p:spTree>
    <p:extLst>
      <p:ext uri="{BB962C8B-B14F-4D97-AF65-F5344CB8AC3E}">
        <p14:creationId xmlns:p14="http://schemas.microsoft.com/office/powerpoint/2010/main" val="126839224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相册节">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lang="zh-CN" baseline="0"/>
            </a:lvl1pPr>
            <a:extLst/>
          </a:lstStyle>
          <a:p>
            <a:r>
              <a:rPr kumimoji="0" lang="zh-CN"/>
              <a:t>单击此处添加节标题</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lang="zh-CN" sz="1800"/>
            </a:lvl1pPr>
            <a:extLst/>
          </a:lstStyle>
          <a:p>
            <a:pPr lvl="0"/>
            <a:r>
              <a:rPr kumimoji="0" lang="zh-CN"/>
              <a:t>单击此处添加副标题</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CN" altLang="en-US" smtClean="0"/>
              <a:t>单击图标添加图片</a:t>
            </a:r>
            <a:endParaRPr/>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CN" altLang="en-US" smtClean="0"/>
              <a:t>单击图标添加图片</a:t>
            </a:r>
            <a:endParaRPr/>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CN" altLang="en-US" smtClean="0"/>
              <a:t>单击图标添加图片</a:t>
            </a:r>
            <a:endParaRPr/>
          </a:p>
        </p:txBody>
      </p:sp>
      <p:sp>
        <p:nvSpPr>
          <p:cNvPr id="8" name="Rectangle 7"/>
          <p:cNvSpPr>
            <a:spLocks noGrp="1"/>
          </p:cNvSpPr>
          <p:nvPr>
            <p:ph type="dt" sz="half" idx="17"/>
          </p:nvPr>
        </p:nvSpPr>
        <p:spPr/>
        <p:txBody>
          <a:bodyPr/>
          <a:lstStyle/>
          <a:p>
            <a:fld id="{C29ED17D-C554-427E-9259-B345B01AA297}" type="datetime1">
              <a:rPr kumimoji="0" lang="zh-CN" altLang="en-US" sz="1200" smtClean="0">
                <a:solidFill>
                  <a:schemeClr val="tx2"/>
                </a:solidFill>
              </a:rPr>
              <a:t>2018/9/12</a:t>
            </a:fld>
            <a:endParaRPr kumimoji="0" lang="zh-CN"/>
          </a:p>
        </p:txBody>
      </p:sp>
      <p:sp>
        <p:nvSpPr>
          <p:cNvPr id="9" name="Rectangle 8"/>
          <p:cNvSpPr>
            <a:spLocks noGrp="1"/>
          </p:cNvSpPr>
          <p:nvPr>
            <p:ph type="sldNum" sz="quarter" idx="18"/>
          </p:nvPr>
        </p:nvSpPr>
        <p:spPr/>
        <p:txBody>
          <a:bodyPr/>
          <a:lstStyle/>
          <a:p>
            <a:pPr algn="r"/>
            <a:fld id="{F99EC173-99AE-4773-AB25-02E469A13EAE}" type="slidenum">
              <a:rPr kumimoji="0" lang="zh-CN" sz="1200">
                <a:solidFill>
                  <a:schemeClr val="tx2"/>
                </a:solidFill>
              </a:rPr>
              <a:pPr algn="r"/>
              <a:t>‹#›</a:t>
            </a:fld>
            <a:endParaRPr kumimoji="0" lang="zh-CN"/>
          </a:p>
        </p:txBody>
      </p:sp>
      <p:sp>
        <p:nvSpPr>
          <p:cNvPr id="10" name="Rectangle 9"/>
          <p:cNvSpPr>
            <a:spLocks noGrp="1"/>
          </p:cNvSpPr>
          <p:nvPr>
            <p:ph type="ftr" sz="quarter" idx="19"/>
          </p:nvPr>
        </p:nvSpPr>
        <p:spPr/>
        <p:txBody>
          <a:bodyPr/>
          <a:lstStyle/>
          <a:p>
            <a:endParaRPr kumimoji="0" lang="zh-CN"/>
          </a:p>
        </p:txBody>
      </p:sp>
    </p:spTree>
    <p:extLst>
      <p:ext uri="{BB962C8B-B14F-4D97-AF65-F5344CB8AC3E}">
        <p14:creationId xmlns:p14="http://schemas.microsoft.com/office/powerpoint/2010/main" val="42757646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ColTx" preserve="1">
  <p:cSld name="2 纵栏(带标题)">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6" name="Rectangle 5"/>
          <p:cNvSpPr>
            <a:spLocks noGrp="1"/>
          </p:cNvSpPr>
          <p:nvPr>
            <p:ph type="dt" sz="half" idx="16"/>
          </p:nvPr>
        </p:nvSpPr>
        <p:spPr/>
        <p:txBody>
          <a:bodyPr/>
          <a:lstStyle/>
          <a:p>
            <a:fld id="{C85C8636-B584-4BCA-9C25-BFA4D54D8B65}" type="datetime1">
              <a:rPr kumimoji="0" lang="zh-CN" altLang="en-US" sz="1200" smtClean="0">
                <a:solidFill>
                  <a:schemeClr val="tx2"/>
                </a:solidFill>
              </a:rPr>
              <a:t>2018/9/12</a:t>
            </a:fld>
            <a:endParaRPr kumimoji="0" lang="zh-CN"/>
          </a:p>
        </p:txBody>
      </p:sp>
      <p:sp>
        <p:nvSpPr>
          <p:cNvPr id="7" name="Rectangle 6"/>
          <p:cNvSpPr>
            <a:spLocks noGrp="1"/>
          </p:cNvSpPr>
          <p:nvPr>
            <p:ph type="sldNum" sz="quarter" idx="17"/>
          </p:nvPr>
        </p:nvSpPr>
        <p:spPr/>
        <p:txBody>
          <a:bodyPr/>
          <a:lstStyle/>
          <a:p>
            <a:pPr algn="r"/>
            <a:fld id="{F99EC173-99AE-4773-AB25-02E469A13EAE}" type="slidenum">
              <a:rPr kumimoji="0" lang="zh-CN" sz="1200">
                <a:solidFill>
                  <a:schemeClr val="tx2"/>
                </a:solidFill>
              </a:rPr>
              <a:pPr algn="r"/>
              <a:t>‹#›</a:t>
            </a:fld>
            <a:endParaRPr kumimoji="0" lang="zh-CN"/>
          </a:p>
        </p:txBody>
      </p:sp>
      <p:sp>
        <p:nvSpPr>
          <p:cNvPr id="8" name="Rectangle 7"/>
          <p:cNvSpPr>
            <a:spLocks noGrp="1"/>
          </p:cNvSpPr>
          <p:nvPr>
            <p:ph type="ftr" sz="quarter" idx="18"/>
          </p:nvPr>
        </p:nvSpPr>
        <p:spPr/>
        <p:txBody>
          <a:bodyPr/>
          <a:lstStyle/>
          <a:p>
            <a:endParaRPr kumimoji="0" lang="zh-CN"/>
          </a:p>
        </p:txBody>
      </p:sp>
    </p:spTree>
    <p:extLst>
      <p:ext uri="{BB962C8B-B14F-4D97-AF65-F5344CB8AC3E}">
        <p14:creationId xmlns:p14="http://schemas.microsoft.com/office/powerpoint/2010/main" val="232579956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 横栏(带标题)">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6" name="Rectangle 5"/>
          <p:cNvSpPr>
            <a:spLocks noGrp="1"/>
          </p:cNvSpPr>
          <p:nvPr>
            <p:ph type="dt" sz="half" idx="18"/>
          </p:nvPr>
        </p:nvSpPr>
        <p:spPr/>
        <p:txBody>
          <a:bodyPr/>
          <a:lstStyle/>
          <a:p>
            <a:fld id="{2CCA4BF5-7336-4C4B-9D92-1FEF2A505036}" type="datetime1">
              <a:rPr kumimoji="0" lang="zh-CN" altLang="en-US" sz="1200" smtClean="0">
                <a:solidFill>
                  <a:schemeClr val="tx2"/>
                </a:solidFill>
              </a:rPr>
              <a:t>2018/9/12</a:t>
            </a:fld>
            <a:endParaRPr kumimoji="0" lang="zh-CN"/>
          </a:p>
        </p:txBody>
      </p:sp>
      <p:sp>
        <p:nvSpPr>
          <p:cNvPr id="7" name="Rectangle 6"/>
          <p:cNvSpPr>
            <a:spLocks noGrp="1"/>
          </p:cNvSpPr>
          <p:nvPr>
            <p:ph type="sldNum" sz="quarter" idx="19"/>
          </p:nvPr>
        </p:nvSpPr>
        <p:spPr/>
        <p:txBody>
          <a:bodyPr/>
          <a:lstStyle/>
          <a:p>
            <a:pPr algn="r"/>
            <a:fld id="{F99EC173-99AE-4773-AB25-02E469A13EAE}" type="slidenum">
              <a:rPr kumimoji="0" lang="zh-CN" sz="1200">
                <a:solidFill>
                  <a:schemeClr val="tx2"/>
                </a:solidFill>
              </a:rPr>
              <a:pPr algn="r"/>
              <a:t>‹#›</a:t>
            </a:fld>
            <a:endParaRPr kumimoji="0" lang="zh-CN"/>
          </a:p>
        </p:txBody>
      </p:sp>
      <p:sp>
        <p:nvSpPr>
          <p:cNvPr id="9" name="Rectangle 8"/>
          <p:cNvSpPr>
            <a:spLocks noGrp="1"/>
          </p:cNvSpPr>
          <p:nvPr>
            <p:ph type="ftr" sz="quarter" idx="20"/>
          </p:nvPr>
        </p:nvSpPr>
        <p:spPr/>
        <p:txBody>
          <a:bodyPr/>
          <a:lstStyle/>
          <a:p>
            <a:endParaRPr kumimoji="0" lang="zh-CN"/>
          </a:p>
        </p:txBody>
      </p:sp>
    </p:spTree>
    <p:extLst>
      <p:ext uri="{BB962C8B-B14F-4D97-AF65-F5344CB8AC3E}">
        <p14:creationId xmlns:p14="http://schemas.microsoft.com/office/powerpoint/2010/main" val="2151245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 混向栏(带标题)">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5" name="Rectangle 4"/>
          <p:cNvSpPr>
            <a:spLocks noGrp="1"/>
          </p:cNvSpPr>
          <p:nvPr>
            <p:ph type="dt" sz="half" idx="14"/>
          </p:nvPr>
        </p:nvSpPr>
        <p:spPr/>
        <p:txBody>
          <a:bodyPr/>
          <a:lstStyle/>
          <a:p>
            <a:fld id="{D60BE1F0-98F7-43DA-B32E-4574EA76C0D0}" type="datetime1">
              <a:rPr kumimoji="0" lang="zh-CN" altLang="en-US" sz="1200" smtClean="0">
                <a:solidFill>
                  <a:schemeClr val="tx2"/>
                </a:solidFill>
              </a:rPr>
              <a:t>2018/9/12</a:t>
            </a:fld>
            <a:endParaRPr kumimoji="0" lang="zh-CN"/>
          </a:p>
        </p:txBody>
      </p:sp>
      <p:sp>
        <p:nvSpPr>
          <p:cNvPr id="7" name="Rectangle 6"/>
          <p:cNvSpPr>
            <a:spLocks noGrp="1"/>
          </p:cNvSpPr>
          <p:nvPr>
            <p:ph type="sldNum" sz="quarter" idx="15"/>
          </p:nvPr>
        </p:nvSpPr>
        <p:spPr/>
        <p:txBody>
          <a:bodyPr/>
          <a:lstStyle/>
          <a:p>
            <a:pPr algn="r"/>
            <a:fld id="{F99EC173-99AE-4773-AB25-02E469A13EAE}" type="slidenum">
              <a:rPr kumimoji="0" lang="zh-CN" sz="1200">
                <a:solidFill>
                  <a:schemeClr val="tx2"/>
                </a:solidFill>
              </a:rPr>
              <a:pPr algn="r"/>
              <a:t>‹#›</a:t>
            </a:fld>
            <a:endParaRPr kumimoji="0" lang="zh-CN"/>
          </a:p>
        </p:txBody>
      </p:sp>
      <p:sp>
        <p:nvSpPr>
          <p:cNvPr id="8" name="Rectangle 7"/>
          <p:cNvSpPr>
            <a:spLocks noGrp="1"/>
          </p:cNvSpPr>
          <p:nvPr>
            <p:ph type="ftr" sz="quarter" idx="16"/>
          </p:nvPr>
        </p:nvSpPr>
        <p:spPr/>
        <p:txBody>
          <a:bodyPr/>
          <a:lstStyle/>
          <a:p>
            <a:endParaRPr kumimoji="0" lang="zh-CN"/>
          </a:p>
        </p:txBody>
      </p:sp>
    </p:spTree>
    <p:extLst>
      <p:ext uri="{BB962C8B-B14F-4D97-AF65-F5344CB8AC3E}">
        <p14:creationId xmlns:p14="http://schemas.microsoft.com/office/powerpoint/2010/main" val="224166739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 纵栏(带标题)">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8" name="Rectangle 7"/>
          <p:cNvSpPr>
            <a:spLocks noGrp="1"/>
          </p:cNvSpPr>
          <p:nvPr>
            <p:ph type="dt" sz="half" idx="16"/>
          </p:nvPr>
        </p:nvSpPr>
        <p:spPr/>
        <p:txBody>
          <a:bodyPr/>
          <a:lstStyle/>
          <a:p>
            <a:fld id="{7BF5C21E-DEE9-4DB4-AA81-55680303F45D}" type="datetime1">
              <a:rPr kumimoji="0" lang="zh-CN" altLang="en-US" sz="1200" smtClean="0">
                <a:solidFill>
                  <a:schemeClr val="tx2"/>
                </a:solidFill>
              </a:rPr>
              <a:t>2018/9/12</a:t>
            </a:fld>
            <a:endParaRPr kumimoji="0" lang="zh-CN"/>
          </a:p>
        </p:txBody>
      </p:sp>
      <p:sp>
        <p:nvSpPr>
          <p:cNvPr id="9" name="Rectangle 8"/>
          <p:cNvSpPr>
            <a:spLocks noGrp="1"/>
          </p:cNvSpPr>
          <p:nvPr>
            <p:ph type="sldNum" sz="quarter" idx="17"/>
          </p:nvPr>
        </p:nvSpPr>
        <p:spPr/>
        <p:txBody>
          <a:bodyPr/>
          <a:lstStyle/>
          <a:p>
            <a:pPr algn="r"/>
            <a:fld id="{F99EC173-99AE-4773-AB25-02E469A13EAE}" type="slidenum">
              <a:rPr kumimoji="0" lang="zh-CN" sz="1200">
                <a:solidFill>
                  <a:schemeClr val="tx2"/>
                </a:solidFill>
              </a:rPr>
              <a:pPr algn="r"/>
              <a:t>‹#›</a:t>
            </a:fld>
            <a:endParaRPr kumimoji="0" lang="zh-CN"/>
          </a:p>
        </p:txBody>
      </p:sp>
      <p:sp>
        <p:nvSpPr>
          <p:cNvPr id="10" name="Rectangle 9"/>
          <p:cNvSpPr>
            <a:spLocks noGrp="1"/>
          </p:cNvSpPr>
          <p:nvPr>
            <p:ph type="ftr" sz="quarter" idx="18"/>
          </p:nvPr>
        </p:nvSpPr>
        <p:spPr/>
        <p:txBody>
          <a:bodyPr/>
          <a:lstStyle/>
          <a:p>
            <a:endParaRPr kumimoji="0" lang="zh-CN"/>
          </a:p>
        </p:txBody>
      </p:sp>
    </p:spTree>
    <p:extLst>
      <p:ext uri="{BB962C8B-B14F-4D97-AF65-F5344CB8AC3E}">
        <p14:creationId xmlns:p14="http://schemas.microsoft.com/office/powerpoint/2010/main" val="92118259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横栏(带标题)">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6" name="Rectangle 5"/>
          <p:cNvSpPr>
            <a:spLocks noGrp="1"/>
          </p:cNvSpPr>
          <p:nvPr>
            <p:ph type="dt" sz="half" idx="15"/>
          </p:nvPr>
        </p:nvSpPr>
        <p:spPr/>
        <p:txBody>
          <a:bodyPr/>
          <a:lstStyle/>
          <a:p>
            <a:fld id="{603DC2DC-5CEE-40D6-B9DA-16367E3161F3}" type="datetime1">
              <a:rPr kumimoji="0" lang="zh-CN" altLang="en-US" sz="1200" smtClean="0">
                <a:solidFill>
                  <a:schemeClr val="tx2"/>
                </a:solidFill>
              </a:rPr>
              <a:t>2018/9/12</a:t>
            </a:fld>
            <a:endParaRPr kumimoji="0" lang="zh-CN"/>
          </a:p>
        </p:txBody>
      </p:sp>
      <p:sp>
        <p:nvSpPr>
          <p:cNvPr id="7" name="Rectangle 6"/>
          <p:cNvSpPr>
            <a:spLocks noGrp="1"/>
          </p:cNvSpPr>
          <p:nvPr>
            <p:ph type="sldNum" sz="quarter" idx="16"/>
          </p:nvPr>
        </p:nvSpPr>
        <p:spPr/>
        <p:txBody>
          <a:bodyPr/>
          <a:lstStyle/>
          <a:p>
            <a:pPr algn="r"/>
            <a:fld id="{F99EC173-99AE-4773-AB25-02E469A13EAE}" type="slidenum">
              <a:rPr kumimoji="0" lang="zh-CN" sz="1200">
                <a:solidFill>
                  <a:schemeClr val="tx2"/>
                </a:solidFill>
              </a:rPr>
              <a:pPr algn="r"/>
              <a:t>‹#›</a:t>
            </a:fld>
            <a:endParaRPr kumimoji="0" lang="zh-CN"/>
          </a:p>
        </p:txBody>
      </p:sp>
      <p:sp>
        <p:nvSpPr>
          <p:cNvPr id="8" name="Rectangle 7"/>
          <p:cNvSpPr>
            <a:spLocks noGrp="1"/>
          </p:cNvSpPr>
          <p:nvPr>
            <p:ph type="ftr" sz="quarter" idx="17"/>
          </p:nvPr>
        </p:nvSpPr>
        <p:spPr/>
        <p:txBody>
          <a:bodyPr/>
          <a:lstStyle/>
          <a:p>
            <a:endParaRPr kumimoji="0" lang="zh-CN"/>
          </a:p>
        </p:txBody>
      </p:sp>
    </p:spTree>
    <p:extLst>
      <p:ext uri="{BB962C8B-B14F-4D97-AF65-F5344CB8AC3E}">
        <p14:creationId xmlns:p14="http://schemas.microsoft.com/office/powerpoint/2010/main" val="235536901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混向栏">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5" name="Rectangle 4"/>
          <p:cNvSpPr>
            <a:spLocks noGrp="1"/>
          </p:cNvSpPr>
          <p:nvPr>
            <p:ph type="dt" sz="half" idx="14"/>
          </p:nvPr>
        </p:nvSpPr>
        <p:spPr/>
        <p:txBody>
          <a:bodyPr/>
          <a:lstStyle/>
          <a:p>
            <a:fld id="{F32A9EA3-B870-4E1F-B762-EF4FBFDED8C9}" type="datetime1">
              <a:rPr kumimoji="0" lang="zh-CN" altLang="en-US" sz="1200" smtClean="0">
                <a:solidFill>
                  <a:schemeClr val="tx2"/>
                </a:solidFill>
              </a:rPr>
              <a:t>2018/9/12</a:t>
            </a:fld>
            <a:endParaRPr kumimoji="0" lang="zh-CN"/>
          </a:p>
        </p:txBody>
      </p:sp>
      <p:sp>
        <p:nvSpPr>
          <p:cNvPr id="6" name="Rectangle 5"/>
          <p:cNvSpPr>
            <a:spLocks noGrp="1"/>
          </p:cNvSpPr>
          <p:nvPr>
            <p:ph type="sldNum" sz="quarter" idx="15"/>
          </p:nvPr>
        </p:nvSpPr>
        <p:spPr/>
        <p:txBody>
          <a:bodyPr/>
          <a:lstStyle/>
          <a:p>
            <a:pPr algn="r"/>
            <a:fld id="{F99EC173-99AE-4773-AB25-02E469A13EAE}" type="slidenum">
              <a:rPr kumimoji="0" lang="zh-CN" sz="1200">
                <a:solidFill>
                  <a:schemeClr val="tx2"/>
                </a:solidFill>
              </a:rPr>
              <a:pPr algn="r"/>
              <a:t>‹#›</a:t>
            </a:fld>
            <a:endParaRPr kumimoji="0" lang="zh-CN"/>
          </a:p>
        </p:txBody>
      </p:sp>
      <p:sp>
        <p:nvSpPr>
          <p:cNvPr id="8" name="Rectangle 7"/>
          <p:cNvSpPr>
            <a:spLocks noGrp="1"/>
          </p:cNvSpPr>
          <p:nvPr>
            <p:ph type="ftr" sz="quarter" idx="16"/>
          </p:nvPr>
        </p:nvSpPr>
        <p:spPr/>
        <p:txBody>
          <a:bodyPr/>
          <a:lstStyle/>
          <a:p>
            <a:endParaRPr kumimoji="0" lang="zh-CN"/>
          </a:p>
        </p:txBody>
      </p:sp>
    </p:spTree>
    <p:extLst>
      <p:ext uri="{BB962C8B-B14F-4D97-AF65-F5344CB8AC3E}">
        <p14:creationId xmlns:p14="http://schemas.microsoft.com/office/powerpoint/2010/main" val="412995586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x" preserve="1">
  <p:cSld name="4 纵栏(带标题)">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lang="zh-CN" sz="1600" baseline="0">
                <a:solidFill>
                  <a:schemeClr val="tx1"/>
                </a:solidFill>
                <a:latin typeface="+mn-lt"/>
                <a:ea typeface="+mn-ea"/>
                <a:cs typeface="+mn-cs"/>
              </a:defRPr>
            </a:lvl1pPr>
            <a:extLst/>
          </a:lstStyle>
          <a:p>
            <a:pPr lvl="0"/>
            <a:r>
              <a:rPr kumimoji="0" lang="zh-CN"/>
              <a:t>单击此处添加标题</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lang="zh-CN" sz="1600" baseline="0"/>
            </a:lvl1pPr>
            <a:extLst/>
          </a:lstStyle>
          <a:p>
            <a:pPr lvl="0"/>
            <a:r>
              <a:rPr kumimoji="0" lang="zh-CN"/>
              <a:t>单击此处添加标题</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11" name="Rectangle 10"/>
          <p:cNvSpPr>
            <a:spLocks noGrp="1"/>
          </p:cNvSpPr>
          <p:nvPr>
            <p:ph type="dt" sz="half" idx="31"/>
          </p:nvPr>
        </p:nvSpPr>
        <p:spPr/>
        <p:txBody>
          <a:bodyPr/>
          <a:lstStyle/>
          <a:p>
            <a:fld id="{57C920E0-0971-495B-AC70-5A3BDAD3429D}" type="datetime1">
              <a:rPr kumimoji="0" lang="zh-CN" altLang="en-US" sz="1200" smtClean="0">
                <a:solidFill>
                  <a:schemeClr val="tx2"/>
                </a:solidFill>
              </a:rPr>
              <a:t>2018/9/12</a:t>
            </a:fld>
            <a:endParaRPr kumimoji="0" lang="zh-CN"/>
          </a:p>
        </p:txBody>
      </p:sp>
      <p:sp>
        <p:nvSpPr>
          <p:cNvPr id="12" name="Rectangle 11"/>
          <p:cNvSpPr>
            <a:spLocks noGrp="1"/>
          </p:cNvSpPr>
          <p:nvPr>
            <p:ph type="sldNum" sz="quarter" idx="32"/>
          </p:nvPr>
        </p:nvSpPr>
        <p:spPr/>
        <p:txBody>
          <a:bodyPr/>
          <a:lstStyle/>
          <a:p>
            <a:pPr algn="r"/>
            <a:fld id="{F99EC173-99AE-4773-AB25-02E469A13EAE}" type="slidenum">
              <a:rPr kumimoji="0" lang="zh-CN" sz="1200">
                <a:solidFill>
                  <a:schemeClr val="tx2"/>
                </a:solidFill>
              </a:rPr>
              <a:pPr algn="r"/>
              <a:t>‹#›</a:t>
            </a:fld>
            <a:endParaRPr kumimoji="0" lang="zh-CN"/>
          </a:p>
        </p:txBody>
      </p:sp>
      <p:sp>
        <p:nvSpPr>
          <p:cNvPr id="15" name="Rectangle 14"/>
          <p:cNvSpPr>
            <a:spLocks noGrp="1"/>
          </p:cNvSpPr>
          <p:nvPr>
            <p:ph type="ftr" sz="quarter" idx="33"/>
          </p:nvPr>
        </p:nvSpPr>
        <p:spPr/>
        <p:txBody>
          <a:bodyPr/>
          <a:lstStyle/>
          <a:p>
            <a:endParaRPr kumimoji="0" lang="zh-CN"/>
          </a:p>
        </p:txBody>
      </p:sp>
    </p:spTree>
    <p:extLst>
      <p:ext uri="{BB962C8B-B14F-4D97-AF65-F5344CB8AC3E}">
        <p14:creationId xmlns:p14="http://schemas.microsoft.com/office/powerpoint/2010/main" val="114184142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4 横栏(带标题)">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10" name="Rectangle 9"/>
          <p:cNvSpPr>
            <a:spLocks noGrp="1"/>
          </p:cNvSpPr>
          <p:nvPr>
            <p:ph type="dt" sz="half" idx="25"/>
          </p:nvPr>
        </p:nvSpPr>
        <p:spPr/>
        <p:txBody>
          <a:bodyPr/>
          <a:lstStyle/>
          <a:p>
            <a:fld id="{BE5D1B45-8615-435C-811B-7D6A967BFCB7}" type="datetime1">
              <a:rPr kumimoji="0" lang="zh-CN" altLang="en-US" sz="1200" smtClean="0">
                <a:solidFill>
                  <a:schemeClr val="tx2"/>
                </a:solidFill>
              </a:rPr>
              <a:t>2018/9/12</a:t>
            </a:fld>
            <a:endParaRPr kumimoji="0" lang="zh-CN"/>
          </a:p>
        </p:txBody>
      </p:sp>
      <p:sp>
        <p:nvSpPr>
          <p:cNvPr id="11" name="Rectangle 10"/>
          <p:cNvSpPr>
            <a:spLocks noGrp="1"/>
          </p:cNvSpPr>
          <p:nvPr>
            <p:ph type="sldNum" sz="quarter" idx="26"/>
          </p:nvPr>
        </p:nvSpPr>
        <p:spPr/>
        <p:txBody>
          <a:bodyPr/>
          <a:lstStyle/>
          <a:p>
            <a:pPr algn="r"/>
            <a:fld id="{F99EC173-99AE-4773-AB25-02E469A13EAE}" type="slidenum">
              <a:rPr kumimoji="0" lang="zh-CN" sz="1200">
                <a:solidFill>
                  <a:schemeClr val="tx2"/>
                </a:solidFill>
              </a:rPr>
              <a:pPr algn="r"/>
              <a:t>‹#›</a:t>
            </a:fld>
            <a:endParaRPr kumimoji="0" lang="zh-CN"/>
          </a:p>
        </p:txBody>
      </p:sp>
      <p:sp>
        <p:nvSpPr>
          <p:cNvPr id="12" name="Rectangle 11"/>
          <p:cNvSpPr>
            <a:spLocks noGrp="1"/>
          </p:cNvSpPr>
          <p:nvPr>
            <p:ph type="ftr" sz="quarter" idx="27"/>
          </p:nvPr>
        </p:nvSpPr>
        <p:spPr/>
        <p:txBody>
          <a:bodyPr/>
          <a:lstStyle/>
          <a:p>
            <a:endParaRPr kumimoji="0" lang="zh-CN"/>
          </a:p>
        </p:txBody>
      </p:sp>
    </p:spTree>
    <p:extLst>
      <p:ext uri="{BB962C8B-B14F-4D97-AF65-F5344CB8AC3E}">
        <p14:creationId xmlns:p14="http://schemas.microsoft.com/office/powerpoint/2010/main" val="75102349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366714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4 纵栏(带大标题)">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lang="zh-CN" sz="2400" baseline="0"/>
            </a:lvl1pPr>
            <a:extLst/>
          </a:lstStyle>
          <a:p>
            <a:pPr lvl="0"/>
            <a:r>
              <a:rPr kumimoji="0" lang="zh-CN"/>
              <a:t>单击此处添加标题</a:t>
            </a:r>
          </a:p>
        </p:txBody>
      </p:sp>
      <p:sp>
        <p:nvSpPr>
          <p:cNvPr id="8" name="Rectangle 7"/>
          <p:cNvSpPr>
            <a:spLocks noGrp="1"/>
          </p:cNvSpPr>
          <p:nvPr>
            <p:ph type="dt" sz="half" idx="33"/>
          </p:nvPr>
        </p:nvSpPr>
        <p:spPr/>
        <p:txBody>
          <a:bodyPr/>
          <a:lstStyle/>
          <a:p>
            <a:fld id="{63921BD7-0475-4B1F-89D6-C2DF09DE9D7E}" type="datetime1">
              <a:rPr kumimoji="0" lang="zh-CN" altLang="en-US" sz="1200" smtClean="0">
                <a:solidFill>
                  <a:schemeClr val="tx2"/>
                </a:solidFill>
              </a:rPr>
              <a:t>2018/9/12</a:t>
            </a:fld>
            <a:endParaRPr kumimoji="0" lang="zh-CN"/>
          </a:p>
        </p:txBody>
      </p:sp>
      <p:sp>
        <p:nvSpPr>
          <p:cNvPr id="9" name="Rectangle 8"/>
          <p:cNvSpPr>
            <a:spLocks noGrp="1"/>
          </p:cNvSpPr>
          <p:nvPr>
            <p:ph type="sldNum" sz="quarter" idx="34"/>
          </p:nvPr>
        </p:nvSpPr>
        <p:spPr/>
        <p:txBody>
          <a:bodyPr/>
          <a:lstStyle/>
          <a:p>
            <a:pPr algn="r"/>
            <a:fld id="{F99EC173-99AE-4773-AB25-02E469A13EAE}" type="slidenum">
              <a:rPr kumimoji="0" lang="zh-CN" sz="1200">
                <a:solidFill>
                  <a:schemeClr val="tx2"/>
                </a:solidFill>
              </a:rPr>
              <a:pPr algn="r"/>
              <a:t>‹#›</a:t>
            </a:fld>
            <a:endParaRPr kumimoji="0" lang="zh-CN"/>
          </a:p>
        </p:txBody>
      </p:sp>
      <p:sp>
        <p:nvSpPr>
          <p:cNvPr id="10" name="Rectangle 9"/>
          <p:cNvSpPr>
            <a:spLocks noGrp="1"/>
          </p:cNvSpPr>
          <p:nvPr>
            <p:ph type="ftr" sz="quarter" idx="35"/>
          </p:nvPr>
        </p:nvSpPr>
        <p:spPr/>
        <p:txBody>
          <a:bodyPr/>
          <a:lstStyle/>
          <a:p>
            <a:endParaRPr kumimoji="0" lang="zh-CN"/>
          </a:p>
        </p:txBody>
      </p:sp>
    </p:spTree>
    <p:extLst>
      <p:ext uri="{BB962C8B-B14F-4D97-AF65-F5344CB8AC3E}">
        <p14:creationId xmlns:p14="http://schemas.microsoft.com/office/powerpoint/2010/main" val="32222427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4 栏: 1 纵栏和 3 横栏">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7" name="Rectangle 6"/>
          <p:cNvSpPr>
            <a:spLocks noGrp="1"/>
          </p:cNvSpPr>
          <p:nvPr>
            <p:ph type="dt" sz="half" idx="24"/>
          </p:nvPr>
        </p:nvSpPr>
        <p:spPr/>
        <p:txBody>
          <a:bodyPr/>
          <a:lstStyle/>
          <a:p>
            <a:fld id="{DC1E2633-70F2-4BC4-9CBD-FF0DB0FDAE10}" type="datetime1">
              <a:rPr kumimoji="0" lang="zh-CN" altLang="en-US" sz="1200" smtClean="0">
                <a:solidFill>
                  <a:schemeClr val="tx2"/>
                </a:solidFill>
              </a:rPr>
              <a:t>2018/9/12</a:t>
            </a:fld>
            <a:endParaRPr kumimoji="0" lang="zh-CN"/>
          </a:p>
        </p:txBody>
      </p:sp>
      <p:sp>
        <p:nvSpPr>
          <p:cNvPr id="8" name="Rectangle 7"/>
          <p:cNvSpPr>
            <a:spLocks noGrp="1"/>
          </p:cNvSpPr>
          <p:nvPr>
            <p:ph type="sldNum" sz="quarter" idx="25"/>
          </p:nvPr>
        </p:nvSpPr>
        <p:spPr/>
        <p:txBody>
          <a:bodyPr/>
          <a:lstStyle/>
          <a:p>
            <a:pPr algn="r"/>
            <a:fld id="{F99EC173-99AE-4773-AB25-02E469A13EAE}" type="slidenum">
              <a:rPr kumimoji="0" lang="zh-CN" sz="1200">
                <a:solidFill>
                  <a:schemeClr val="tx2"/>
                </a:solidFill>
              </a:rPr>
              <a:pPr algn="r"/>
              <a:t>‹#›</a:t>
            </a:fld>
            <a:endParaRPr kumimoji="0" lang="zh-CN"/>
          </a:p>
        </p:txBody>
      </p:sp>
      <p:sp>
        <p:nvSpPr>
          <p:cNvPr id="9" name="Rectangle 8"/>
          <p:cNvSpPr>
            <a:spLocks noGrp="1"/>
          </p:cNvSpPr>
          <p:nvPr>
            <p:ph type="ftr" sz="quarter" idx="26"/>
          </p:nvPr>
        </p:nvSpPr>
        <p:spPr/>
        <p:txBody>
          <a:bodyPr/>
          <a:lstStyle/>
          <a:p>
            <a:endParaRPr kumimoji="0" lang="zh-CN"/>
          </a:p>
        </p:txBody>
      </p:sp>
    </p:spTree>
    <p:extLst>
      <p:ext uri="{BB962C8B-B14F-4D97-AF65-F5344CB8AC3E}">
        <p14:creationId xmlns:p14="http://schemas.microsoft.com/office/powerpoint/2010/main" val="152487261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 preserve="1">
  <p:cSld name="5 栏: 3 横栏和 2 纵栏">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7" name="Rectangle 6"/>
          <p:cNvSpPr>
            <a:spLocks noGrp="1"/>
          </p:cNvSpPr>
          <p:nvPr>
            <p:ph type="dt" sz="half" idx="29"/>
          </p:nvPr>
        </p:nvSpPr>
        <p:spPr/>
        <p:txBody>
          <a:bodyPr/>
          <a:lstStyle/>
          <a:p>
            <a:fld id="{A352175C-F986-460F-93C1-D0E568407336}" type="datetime1">
              <a:rPr kumimoji="0" lang="zh-CN" altLang="en-US" sz="1200" smtClean="0">
                <a:solidFill>
                  <a:schemeClr val="tx2"/>
                </a:solidFill>
              </a:rPr>
              <a:t>2018/9/12</a:t>
            </a:fld>
            <a:endParaRPr kumimoji="0" lang="zh-CN"/>
          </a:p>
        </p:txBody>
      </p:sp>
      <p:sp>
        <p:nvSpPr>
          <p:cNvPr id="8" name="Rectangle 7"/>
          <p:cNvSpPr>
            <a:spLocks noGrp="1"/>
          </p:cNvSpPr>
          <p:nvPr>
            <p:ph type="sldNum" sz="quarter" idx="30"/>
          </p:nvPr>
        </p:nvSpPr>
        <p:spPr/>
        <p:txBody>
          <a:bodyPr/>
          <a:lstStyle/>
          <a:p>
            <a:pPr algn="r"/>
            <a:fld id="{F99EC173-99AE-4773-AB25-02E469A13EAE}" type="slidenum">
              <a:rPr kumimoji="0" lang="zh-CN" sz="1200">
                <a:solidFill>
                  <a:schemeClr val="tx2"/>
                </a:solidFill>
              </a:rPr>
              <a:pPr algn="r"/>
              <a:t>‹#›</a:t>
            </a:fld>
            <a:endParaRPr kumimoji="0" lang="zh-CN"/>
          </a:p>
        </p:txBody>
      </p:sp>
      <p:sp>
        <p:nvSpPr>
          <p:cNvPr id="10" name="Rectangle 9"/>
          <p:cNvSpPr>
            <a:spLocks noGrp="1"/>
          </p:cNvSpPr>
          <p:nvPr>
            <p:ph type="ftr" sz="quarter" idx="31"/>
          </p:nvPr>
        </p:nvSpPr>
        <p:spPr/>
        <p:txBody>
          <a:bodyPr/>
          <a:lstStyle/>
          <a:p>
            <a:endParaRPr kumimoji="0" lang="zh-CN"/>
          </a:p>
        </p:txBody>
      </p:sp>
    </p:spTree>
    <p:extLst>
      <p:ext uri="{BB962C8B-B14F-4D97-AF65-F5344CB8AC3E}">
        <p14:creationId xmlns:p14="http://schemas.microsoft.com/office/powerpoint/2010/main" val="32864814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 preserve="1">
  <p:cSld name="5 栏: 3 纵栏和 2 横栏">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7" name="Rectangle 6"/>
          <p:cNvSpPr>
            <a:spLocks noGrp="1"/>
          </p:cNvSpPr>
          <p:nvPr>
            <p:ph type="dt" sz="half" idx="31"/>
          </p:nvPr>
        </p:nvSpPr>
        <p:spPr/>
        <p:txBody>
          <a:bodyPr/>
          <a:lstStyle/>
          <a:p>
            <a:fld id="{540F3FD6-FA62-4441-82D5-D701DDF19949}" type="datetime1">
              <a:rPr kumimoji="0" lang="zh-CN" altLang="en-US" sz="1200" smtClean="0">
                <a:solidFill>
                  <a:schemeClr val="tx2"/>
                </a:solidFill>
              </a:rPr>
              <a:t>2018/9/12</a:t>
            </a:fld>
            <a:endParaRPr kumimoji="0" lang="zh-CN"/>
          </a:p>
        </p:txBody>
      </p:sp>
      <p:sp>
        <p:nvSpPr>
          <p:cNvPr id="8" name="Rectangle 7"/>
          <p:cNvSpPr>
            <a:spLocks noGrp="1"/>
          </p:cNvSpPr>
          <p:nvPr>
            <p:ph type="sldNum" sz="quarter" idx="32"/>
          </p:nvPr>
        </p:nvSpPr>
        <p:spPr/>
        <p:txBody>
          <a:bodyPr/>
          <a:lstStyle/>
          <a:p>
            <a:pPr algn="r"/>
            <a:fld id="{F99EC173-99AE-4773-AB25-02E469A13EAE}" type="slidenum">
              <a:rPr kumimoji="0" lang="zh-CN" sz="1200">
                <a:solidFill>
                  <a:schemeClr val="tx2"/>
                </a:solidFill>
              </a:rPr>
              <a:pPr algn="r"/>
              <a:t>‹#›</a:t>
            </a:fld>
            <a:endParaRPr kumimoji="0" lang="zh-CN"/>
          </a:p>
        </p:txBody>
      </p:sp>
      <p:sp>
        <p:nvSpPr>
          <p:cNvPr id="9" name="Rectangle 8"/>
          <p:cNvSpPr>
            <a:spLocks noGrp="1"/>
          </p:cNvSpPr>
          <p:nvPr>
            <p:ph type="ftr" sz="quarter" idx="33"/>
          </p:nvPr>
        </p:nvSpPr>
        <p:spPr/>
        <p:txBody>
          <a:bodyPr/>
          <a:lstStyle/>
          <a:p>
            <a:endParaRPr kumimoji="0" lang="zh-CN"/>
          </a:p>
        </p:txBody>
      </p:sp>
    </p:spTree>
    <p:extLst>
      <p:ext uri="{BB962C8B-B14F-4D97-AF65-F5344CB8AC3E}">
        <p14:creationId xmlns:p14="http://schemas.microsoft.com/office/powerpoint/2010/main" val="75818157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正方形(带标题)">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lang="zh-CN" sz="1800"/>
            </a:lvl1pPr>
            <a:extLst/>
          </a:lstStyle>
          <a:p>
            <a:pPr lvl="0"/>
            <a:r>
              <a:rPr kumimoji="0" lang="zh-CN"/>
              <a:t>单击此处添加标题</a:t>
            </a:r>
          </a:p>
        </p:txBody>
      </p:sp>
      <p:sp>
        <p:nvSpPr>
          <p:cNvPr id="5" name="Rectangle 4"/>
          <p:cNvSpPr>
            <a:spLocks noGrp="1"/>
          </p:cNvSpPr>
          <p:nvPr>
            <p:ph type="dt" sz="half" idx="16"/>
          </p:nvPr>
        </p:nvSpPr>
        <p:spPr/>
        <p:txBody>
          <a:bodyPr/>
          <a:lstStyle/>
          <a:p>
            <a:fld id="{97DFD94A-6D4D-4B10-B149-D45C938DD13C}" type="datetime1">
              <a:rPr kumimoji="0" lang="zh-CN" altLang="en-US" sz="1200" smtClean="0">
                <a:solidFill>
                  <a:schemeClr val="tx2"/>
                </a:solidFill>
              </a:rPr>
              <a:t>2018/9/12</a:t>
            </a:fld>
            <a:endParaRPr kumimoji="0" lang="zh-CN"/>
          </a:p>
        </p:txBody>
      </p:sp>
      <p:sp>
        <p:nvSpPr>
          <p:cNvPr id="6" name="Rectangle 5"/>
          <p:cNvSpPr>
            <a:spLocks noGrp="1"/>
          </p:cNvSpPr>
          <p:nvPr>
            <p:ph type="sldNum" sz="quarter" idx="17"/>
          </p:nvPr>
        </p:nvSpPr>
        <p:spPr/>
        <p:txBody>
          <a:bodyPr/>
          <a:lstStyle/>
          <a:p>
            <a:pPr algn="r"/>
            <a:fld id="{F99EC173-99AE-4773-AB25-02E469A13EAE}" type="slidenum">
              <a:rPr kumimoji="0" lang="zh-CN" sz="1200">
                <a:solidFill>
                  <a:schemeClr val="tx2"/>
                </a:solidFill>
              </a:rPr>
              <a:pPr algn="r"/>
              <a:t>‹#›</a:t>
            </a:fld>
            <a:endParaRPr kumimoji="0" lang="zh-CN"/>
          </a:p>
        </p:txBody>
      </p:sp>
      <p:sp>
        <p:nvSpPr>
          <p:cNvPr id="8" name="Rectangle 7"/>
          <p:cNvSpPr>
            <a:spLocks noGrp="1"/>
          </p:cNvSpPr>
          <p:nvPr>
            <p:ph type="ftr" sz="quarter" idx="18"/>
          </p:nvPr>
        </p:nvSpPr>
        <p:spPr/>
        <p:txBody>
          <a:bodyPr/>
          <a:lstStyle/>
          <a:p>
            <a:endParaRPr kumimoji="0" lang="zh-CN"/>
          </a:p>
        </p:txBody>
      </p:sp>
    </p:spTree>
    <p:extLst>
      <p:ext uri="{BB962C8B-B14F-4D97-AF65-F5344CB8AC3E}">
        <p14:creationId xmlns:p14="http://schemas.microsoft.com/office/powerpoint/2010/main" val="38109873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 栏，正方形(带标题)">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lang="zh-CN" sz="1800"/>
            </a:lvl1pPr>
            <a:extLst/>
          </a:lstStyle>
          <a:p>
            <a:pPr lvl="0"/>
            <a:r>
              <a:rPr kumimoji="0" lang="zh-CN"/>
              <a:t>单击此处添加标题</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lang="zh-CN" sz="1800"/>
            </a:lvl1pPr>
            <a:extLst/>
          </a:lstStyle>
          <a:p>
            <a:pPr lvl="0"/>
            <a:r>
              <a:rPr kumimoji="0" lang="zh-CN"/>
              <a:t>单击此处添加标题</a:t>
            </a:r>
          </a:p>
        </p:txBody>
      </p:sp>
      <p:sp>
        <p:nvSpPr>
          <p:cNvPr id="9" name="Rectangle 8"/>
          <p:cNvSpPr>
            <a:spLocks noGrp="1"/>
          </p:cNvSpPr>
          <p:nvPr>
            <p:ph type="dt" sz="half" idx="17"/>
          </p:nvPr>
        </p:nvSpPr>
        <p:spPr/>
        <p:txBody>
          <a:bodyPr/>
          <a:lstStyle/>
          <a:p>
            <a:fld id="{4206C120-1B6D-46A1-AA1E-1190F0452FF0}" type="datetime1">
              <a:rPr kumimoji="0" lang="zh-CN" altLang="en-US" sz="1200" smtClean="0">
                <a:solidFill>
                  <a:schemeClr val="tx2"/>
                </a:solidFill>
              </a:rPr>
              <a:t>2018/9/12</a:t>
            </a:fld>
            <a:endParaRPr kumimoji="0" lang="zh-CN"/>
          </a:p>
        </p:txBody>
      </p:sp>
      <p:sp>
        <p:nvSpPr>
          <p:cNvPr id="10" name="Rectangle 9"/>
          <p:cNvSpPr>
            <a:spLocks noGrp="1"/>
          </p:cNvSpPr>
          <p:nvPr>
            <p:ph type="sldNum" sz="quarter" idx="18"/>
          </p:nvPr>
        </p:nvSpPr>
        <p:spPr/>
        <p:txBody>
          <a:bodyPr/>
          <a:lstStyle/>
          <a:p>
            <a:pPr algn="r"/>
            <a:fld id="{F99EC173-99AE-4773-AB25-02E469A13EAE}" type="slidenum">
              <a:rPr kumimoji="0" lang="zh-CN" sz="1200">
                <a:solidFill>
                  <a:schemeClr val="tx2"/>
                </a:solidFill>
              </a:rPr>
              <a:pPr algn="r"/>
              <a:t>‹#›</a:t>
            </a:fld>
            <a:endParaRPr kumimoji="0" lang="zh-CN"/>
          </a:p>
        </p:txBody>
      </p:sp>
      <p:sp>
        <p:nvSpPr>
          <p:cNvPr id="11" name="Rectangle 10"/>
          <p:cNvSpPr>
            <a:spLocks noGrp="1"/>
          </p:cNvSpPr>
          <p:nvPr>
            <p:ph type="ftr" sz="quarter" idx="19"/>
          </p:nvPr>
        </p:nvSpPr>
        <p:spPr/>
        <p:txBody>
          <a:bodyPr/>
          <a:lstStyle/>
          <a:p>
            <a:endParaRPr kumimoji="0" lang="zh-CN"/>
          </a:p>
        </p:txBody>
      </p:sp>
    </p:spTree>
    <p:extLst>
      <p:ext uri="{BB962C8B-B14F-4D97-AF65-F5344CB8AC3E}">
        <p14:creationId xmlns:p14="http://schemas.microsoft.com/office/powerpoint/2010/main" val="80454813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全景">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lang="zh-CN" sz="1800"/>
            </a:lvl1pPr>
            <a:extLst/>
          </a:lstStyle>
          <a:p>
            <a:pPr lvl="0"/>
            <a:r>
              <a:rPr kumimoji="0" lang="zh-CN"/>
              <a:t>单击此处添加标题</a:t>
            </a:r>
          </a:p>
        </p:txBody>
      </p:sp>
      <p:sp>
        <p:nvSpPr>
          <p:cNvPr id="5" name="Rectangle 4"/>
          <p:cNvSpPr>
            <a:spLocks noGrp="1"/>
          </p:cNvSpPr>
          <p:nvPr>
            <p:ph type="dt" sz="half" idx="31"/>
          </p:nvPr>
        </p:nvSpPr>
        <p:spPr/>
        <p:txBody>
          <a:bodyPr/>
          <a:lstStyle/>
          <a:p>
            <a:fld id="{8541B522-0119-421B-B9AD-EF3595C0B5CF}" type="datetime1">
              <a:rPr kumimoji="0" lang="zh-CN" altLang="en-US" sz="1200" smtClean="0">
                <a:solidFill>
                  <a:schemeClr val="tx2"/>
                </a:solidFill>
              </a:rPr>
              <a:t>2018/9/12</a:t>
            </a:fld>
            <a:endParaRPr kumimoji="0" lang="zh-CN"/>
          </a:p>
        </p:txBody>
      </p:sp>
      <p:sp>
        <p:nvSpPr>
          <p:cNvPr id="6" name="Rectangle 5"/>
          <p:cNvSpPr>
            <a:spLocks noGrp="1"/>
          </p:cNvSpPr>
          <p:nvPr>
            <p:ph type="sldNum" sz="quarter" idx="32"/>
          </p:nvPr>
        </p:nvSpPr>
        <p:spPr/>
        <p:txBody>
          <a:bodyPr/>
          <a:lstStyle/>
          <a:p>
            <a:pPr algn="r"/>
            <a:fld id="{F99EC173-99AE-4773-AB25-02E469A13EAE}" type="slidenum">
              <a:rPr kumimoji="0" lang="zh-CN" sz="1200">
                <a:solidFill>
                  <a:schemeClr val="tx2"/>
                </a:solidFill>
              </a:rPr>
              <a:pPr algn="r"/>
              <a:t>‹#›</a:t>
            </a:fld>
            <a:endParaRPr kumimoji="0" lang="zh-CN"/>
          </a:p>
        </p:txBody>
      </p:sp>
      <p:sp>
        <p:nvSpPr>
          <p:cNvPr id="7" name="Rectangle 6"/>
          <p:cNvSpPr>
            <a:spLocks noGrp="1"/>
          </p:cNvSpPr>
          <p:nvPr>
            <p:ph type="ftr" sz="quarter" idx="33"/>
          </p:nvPr>
        </p:nvSpPr>
        <p:spPr/>
        <p:txBody>
          <a:bodyPr/>
          <a:lstStyle/>
          <a:p>
            <a:endParaRPr kumimoji="0" lang="zh-CN"/>
          </a:p>
        </p:txBody>
      </p:sp>
    </p:spTree>
    <p:extLst>
      <p:ext uri="{BB962C8B-B14F-4D97-AF65-F5344CB8AC3E}">
        <p14:creationId xmlns:p14="http://schemas.microsoft.com/office/powerpoint/2010/main" val="263998003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CN" altLang="en-US" smtClean="0"/>
              <a:t>单击此处编辑母版标题样式</a:t>
            </a:r>
            <a:endParaRPr/>
          </a:p>
        </p:txBody>
      </p:sp>
      <p:sp>
        <p:nvSpPr>
          <p:cNvPr id="14" name="Rectangle 6"/>
          <p:cNvSpPr>
            <a:spLocks noGrp="1"/>
          </p:cNvSpPr>
          <p:nvPr>
            <p:ph idx="1"/>
          </p:nvPr>
        </p:nvSpPr>
        <p:spPr/>
        <p:txBody>
          <a:bodyPr/>
          <a:lstStyle/>
          <a:p>
            <a:pPr lvl="0" eaLnBrk="1" latinLnBrk="0" hangingPunct="1"/>
            <a:r>
              <a:rPr lang="zh-CN" altLang="en-US" smtClean="0"/>
              <a:t>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2" name="Rectangle 7"/>
          <p:cNvSpPr>
            <a:spLocks noGrp="1"/>
          </p:cNvSpPr>
          <p:nvPr>
            <p:ph type="dt" sz="half" idx="10"/>
          </p:nvPr>
        </p:nvSpPr>
        <p:spPr/>
        <p:txBody>
          <a:bodyPr/>
          <a:lstStyle/>
          <a:p>
            <a:fld id="{6B8CC5DC-967E-46BB-A261-A517D58650DB}" type="datetime1">
              <a:rPr lang="zh-CN" altLang="en-US" smtClean="0"/>
              <a:t>2018/9/12</a:t>
            </a:fld>
            <a:endParaRPr kumimoji="0" lang="zh-CN"/>
          </a:p>
        </p:txBody>
      </p:sp>
      <p:sp>
        <p:nvSpPr>
          <p:cNvPr id="27" name="Rectangle 19"/>
          <p:cNvSpPr>
            <a:spLocks noGrp="1"/>
          </p:cNvSpPr>
          <p:nvPr>
            <p:ph type="ftr" sz="quarter" idx="11"/>
          </p:nvPr>
        </p:nvSpPr>
        <p:spPr/>
        <p:txBody>
          <a:bodyPr/>
          <a:lstStyle/>
          <a:p>
            <a:endParaRPr kumimoji="0" lang="zh-CN"/>
          </a:p>
        </p:txBody>
      </p:sp>
      <p:sp>
        <p:nvSpPr>
          <p:cNvPr id="24" name="Rectangle 26"/>
          <p:cNvSpPr>
            <a:spLocks noGrp="1"/>
          </p:cNvSpPr>
          <p:nvPr>
            <p:ph type="sldNum" sz="quarter" idx="12"/>
          </p:nvPr>
        </p:nvSpPr>
        <p:spPr/>
        <p:txBody>
          <a:bodyPr/>
          <a:lstStyle/>
          <a:p>
            <a:fld id="{963B0023-0CED-47F7-85AE-654F0B232C29}" type="slidenum">
              <a:pPr/>
              <a:t>‹#›</a:t>
            </a:fld>
            <a:endParaRPr kumimoji="0" lang="zh-CN"/>
          </a:p>
        </p:txBody>
      </p:sp>
    </p:spTree>
    <p:extLst>
      <p:ext uri="{BB962C8B-B14F-4D97-AF65-F5344CB8AC3E}">
        <p14:creationId xmlns:p14="http://schemas.microsoft.com/office/powerpoint/2010/main" val="17262510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70790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268413"/>
            <a:ext cx="4038600" cy="506571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59313" y="1268413"/>
            <a:ext cx="4038600" cy="245586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59313" y="3876675"/>
            <a:ext cx="4038600" cy="24574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70770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8646962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39939" name="Rectangle 3"/>
          <p:cNvSpPr>
            <a:spLocks noGrp="1" noChangeArrowheads="1"/>
          </p:cNvSpPr>
          <p:nvPr>
            <p:ph type="ctrTitle"/>
          </p:nvPr>
        </p:nvSpPr>
        <p:spPr>
          <a:xfrm>
            <a:off x="685800" y="1798638"/>
            <a:ext cx="7772400" cy="1470025"/>
          </a:xfrm>
          <a:ln/>
        </p:spPr>
        <p:txBody>
          <a:bodyPr tIns="45720" anchor="ctr"/>
          <a:lstStyle>
            <a:lvl1pPr>
              <a:defRPr sz="4300"/>
            </a:lvl1pPr>
          </a:lstStyle>
          <a:p>
            <a:r>
              <a:rPr lang="zh-CN" altLang="en-US" smtClean="0"/>
              <a:t>单击此处编辑母版标题样式</a:t>
            </a:r>
            <a:endParaRPr lang="zh-CN" altLang="en-US"/>
          </a:p>
        </p:txBody>
      </p:sp>
      <p:sp>
        <p:nvSpPr>
          <p:cNvPr id="39940" name="Rectangle 4"/>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rgbClr val="16388A"/>
                </a:solidFill>
              </a:defRPr>
            </a:lvl1pPr>
          </a:lstStyle>
          <a:p>
            <a:r>
              <a:rPr lang="zh-CN" altLang="en-US" smtClean="0"/>
              <a:t>单击以编辑母版副标题样式</a:t>
            </a:r>
            <a:endParaRPr lang="zh-CN" altLang="en-US"/>
          </a:p>
        </p:txBody>
      </p:sp>
    </p:spTree>
    <p:extLst>
      <p:ext uri="{BB962C8B-B14F-4D97-AF65-F5344CB8AC3E}">
        <p14:creationId xmlns:p14="http://schemas.microsoft.com/office/powerpoint/2010/main" val="19241111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ppt底板白-英文大写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图片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83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图片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41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图片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11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图片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97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图片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454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3"/>
          <p:cNvSpPr>
            <a:spLocks noGrp="1" noChangeArrowheads="1"/>
          </p:cNvSpPr>
          <p:nvPr>
            <p:ph type="ctrTitle"/>
          </p:nvPr>
        </p:nvSpPr>
        <p:spPr>
          <a:xfrm>
            <a:off x="685800" y="1798638"/>
            <a:ext cx="7772400" cy="1470025"/>
          </a:xfrm>
          <a:ln/>
        </p:spPr>
        <p:txBody>
          <a:bodyPr tIns="45720" anchor="ctr"/>
          <a:lstStyle>
            <a:lvl1pPr>
              <a:defRPr sz="4300"/>
            </a:lvl1pPr>
          </a:lstStyle>
          <a:p>
            <a:r>
              <a:rPr lang="zh-CN" altLang="en-US" smtClean="0"/>
              <a:t>单击此处编辑母版标题样式</a:t>
            </a:r>
            <a:endParaRPr lang="zh-CN" altLang="en-US"/>
          </a:p>
        </p:txBody>
      </p:sp>
      <p:sp>
        <p:nvSpPr>
          <p:cNvPr id="6148" name="Rectangle 4"/>
          <p:cNvSpPr>
            <a:spLocks noGrp="1" noChangeArrowheads="1"/>
          </p:cNvSpPr>
          <p:nvPr>
            <p:ph type="subTitle" idx="1"/>
          </p:nvPr>
        </p:nvSpPr>
        <p:spPr>
          <a:xfrm>
            <a:off x="1403350" y="3933825"/>
            <a:ext cx="6400800" cy="1079500"/>
          </a:xfrm>
        </p:spPr>
        <p:txBody>
          <a:bodyPr anchor="ctr" anchorCtr="1"/>
          <a:lstStyle>
            <a:lvl1pPr marL="0" indent="0" algn="ctr">
              <a:buFontTx/>
              <a:buNone/>
              <a:defRPr sz="2400">
                <a:solidFill>
                  <a:srgbClr val="16388A"/>
                </a:solidFill>
              </a:defRPr>
            </a:lvl1pPr>
          </a:lstStyle>
          <a:p>
            <a:r>
              <a:rPr lang="zh-CN" altLang="en-US" smtClean="0"/>
              <a:t>单击以编辑母版副标题样式</a:t>
            </a:r>
            <a:endParaRPr lang="zh-CN" altLang="en-US"/>
          </a:p>
        </p:txBody>
      </p:sp>
    </p:spTree>
    <p:extLst>
      <p:ext uri="{BB962C8B-B14F-4D97-AF65-F5344CB8AC3E}">
        <p14:creationId xmlns:p14="http://schemas.microsoft.com/office/powerpoint/2010/main" val="124875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40691565"/>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118636559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305397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182418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695711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681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232740592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4172387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1783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675046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179388"/>
            <a:ext cx="2286000" cy="6154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79388"/>
            <a:ext cx="6705600" cy="6154737"/>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073978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268413"/>
            <a:ext cx="4038600" cy="506571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268413"/>
            <a:ext cx="4038600" cy="506571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530705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5" desc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图片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83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图片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41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图片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11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图片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97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图片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54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www.sjtu.edu.cn/_mediafile/wwwsjtu/2011/03/15/jl4fvhoxv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388" y="179388"/>
            <a:ext cx="1947862"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3"/>
          <p:cNvSpPr>
            <a:spLocks noGrp="1" noChangeArrowheads="1"/>
          </p:cNvSpPr>
          <p:nvPr>
            <p:ph type="ctrTitle"/>
          </p:nvPr>
        </p:nvSpPr>
        <p:spPr>
          <a:xfrm>
            <a:off x="685800" y="1798638"/>
            <a:ext cx="7772400" cy="1470025"/>
          </a:xfrm>
          <a:ln/>
        </p:spPr>
        <p:txBody>
          <a:bodyPr tIns="45720" anchor="ctr"/>
          <a:lstStyle>
            <a:lvl1pPr>
              <a:defRPr sz="4300"/>
            </a:lvl1pPr>
          </a:lstStyle>
          <a:p>
            <a:r>
              <a:rPr lang="zh-CN" altLang="en-US" smtClean="0"/>
              <a:t>单击此处编辑母版标题样式</a:t>
            </a:r>
            <a:endParaRPr lang="zh-CN" altLang="en-US"/>
          </a:p>
        </p:txBody>
      </p:sp>
      <p:sp>
        <p:nvSpPr>
          <p:cNvPr id="39940" name="Rectangle 4"/>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rgbClr val="16388A"/>
                </a:solidFill>
              </a:defRPr>
            </a:lvl1pPr>
          </a:lstStyle>
          <a:p>
            <a:r>
              <a:rPr lang="zh-CN" altLang="en-US" smtClean="0"/>
              <a:t>单击以编辑母版副标题样式</a:t>
            </a:r>
            <a:endParaRPr lang="zh-CN" altLang="en-US"/>
          </a:p>
        </p:txBody>
      </p:sp>
    </p:spTree>
    <p:extLst>
      <p:ext uri="{BB962C8B-B14F-4D97-AF65-F5344CB8AC3E}">
        <p14:creationId xmlns:p14="http://schemas.microsoft.com/office/powerpoint/2010/main" val="40424848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6954372"/>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11284471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029508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7866665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05741767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47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3534173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7614850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1546297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46901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179388"/>
            <a:ext cx="2286000" cy="6154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79388"/>
            <a:ext cx="6705600" cy="6154737"/>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989997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268413"/>
            <a:ext cx="4038600" cy="506571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59313" y="1268413"/>
            <a:ext cx="4038600" cy="245586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59313" y="3876675"/>
            <a:ext cx="4038600" cy="24574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48068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ppt底板白-英文大写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图片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83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图片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41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图片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11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图片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97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图片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454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3"/>
          <p:cNvSpPr>
            <a:spLocks noGrp="1" noChangeArrowheads="1"/>
          </p:cNvSpPr>
          <p:nvPr>
            <p:ph type="ctrTitle"/>
          </p:nvPr>
        </p:nvSpPr>
        <p:spPr>
          <a:xfrm>
            <a:off x="685800" y="1798638"/>
            <a:ext cx="7772400" cy="1470025"/>
          </a:xfrm>
          <a:ln/>
        </p:spPr>
        <p:txBody>
          <a:bodyPr tIns="45720" anchor="ctr"/>
          <a:lstStyle>
            <a:lvl1pPr>
              <a:defRPr sz="4300"/>
            </a:lvl1pPr>
          </a:lstStyle>
          <a:p>
            <a:r>
              <a:rPr lang="zh-CN" altLang="en-US" smtClean="0"/>
              <a:t>单击此处编辑母版标题样式</a:t>
            </a:r>
            <a:endParaRPr lang="zh-CN" altLang="en-US"/>
          </a:p>
        </p:txBody>
      </p:sp>
      <p:sp>
        <p:nvSpPr>
          <p:cNvPr id="36868" name="Rectangle 4"/>
          <p:cNvSpPr>
            <a:spLocks noGrp="1" noChangeArrowheads="1"/>
          </p:cNvSpPr>
          <p:nvPr>
            <p:ph type="subTitle" idx="1"/>
          </p:nvPr>
        </p:nvSpPr>
        <p:spPr>
          <a:xfrm>
            <a:off x="1403350" y="3933825"/>
            <a:ext cx="6400800" cy="1079500"/>
          </a:xfrm>
        </p:spPr>
        <p:txBody>
          <a:bodyPr anchor="ctr" anchorCtr="1"/>
          <a:lstStyle>
            <a:lvl1pPr marL="0" indent="0" algn="ctr">
              <a:buFontTx/>
              <a:buNone/>
              <a:defRPr sz="2400">
                <a:solidFill>
                  <a:srgbClr val="16388A"/>
                </a:solidFill>
              </a:defRPr>
            </a:lvl1pPr>
          </a:lstStyle>
          <a:p>
            <a:r>
              <a:rPr lang="zh-CN" altLang="en-US" smtClean="0"/>
              <a:t>单击以编辑母版副标题样式</a:t>
            </a:r>
            <a:endParaRPr lang="zh-CN" altLang="en-US"/>
          </a:p>
        </p:txBody>
      </p:sp>
    </p:spTree>
    <p:extLst>
      <p:ext uri="{BB962C8B-B14F-4D97-AF65-F5344CB8AC3E}">
        <p14:creationId xmlns:p14="http://schemas.microsoft.com/office/powerpoint/2010/main" val="190635476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261485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21696437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160906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96544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93146029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60167691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757672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76038169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71821662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8774059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179388"/>
            <a:ext cx="2286000" cy="6154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79388"/>
            <a:ext cx="6705600" cy="6154737"/>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867049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268413"/>
            <a:ext cx="4038600" cy="506571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59313" y="1268413"/>
            <a:ext cx="4038600" cy="245586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59313" y="3876675"/>
            <a:ext cx="4038600" cy="24574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44825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theme" Target="../theme/theme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5.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2.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6.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image" Target="../media/image2.png"/><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9.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image" Target="../media/image2.png"/><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2" descr="ppt底板白-英文大写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ChangeArrowheads="1"/>
          </p:cNvSpPr>
          <p:nvPr/>
        </p:nvSpPr>
        <p:spPr bwMode="auto">
          <a:xfrm>
            <a:off x="287338" y="833438"/>
            <a:ext cx="4318000" cy="28575"/>
          </a:xfrm>
          <a:prstGeom prst="rect">
            <a:avLst/>
          </a:prstGeom>
          <a:gradFill rotWithShape="1">
            <a:gsLst>
              <a:gs pos="0">
                <a:srgbClr val="133984">
                  <a:gamma/>
                  <a:tint val="0"/>
                  <a:invGamma/>
                </a:srgbClr>
              </a:gs>
              <a:gs pos="100000">
                <a:srgbClr val="133984"/>
              </a:gs>
            </a:gsLst>
            <a:lin ang="0" scaled="1"/>
          </a:gradFill>
          <a:ln w="19050" algn="ctr">
            <a:noFill/>
            <a:miter lim="800000"/>
            <a:headEnd/>
            <a:tailEnd/>
          </a:ln>
          <a:effectLst/>
        </p:spPr>
        <p:txBody>
          <a:bodyPr wrap="none" anchor="ctr"/>
          <a:lstStyle/>
          <a:p>
            <a:pPr>
              <a:defRPr/>
            </a:pPr>
            <a:endParaRPr lang="zh-CN" altLang="en-US"/>
          </a:p>
        </p:txBody>
      </p:sp>
      <p:sp>
        <p:nvSpPr>
          <p:cNvPr id="5124" name="Rectangle 4"/>
          <p:cNvSpPr>
            <a:spLocks noChangeArrowheads="1"/>
          </p:cNvSpPr>
          <p:nvPr/>
        </p:nvSpPr>
        <p:spPr bwMode="auto">
          <a:xfrm>
            <a:off x="4826000" y="6477000"/>
            <a:ext cx="4318000" cy="28575"/>
          </a:xfrm>
          <a:prstGeom prst="rect">
            <a:avLst/>
          </a:prstGeom>
          <a:gradFill rotWithShape="1">
            <a:gsLst>
              <a:gs pos="0">
                <a:srgbClr val="133984">
                  <a:gamma/>
                  <a:tint val="0"/>
                  <a:invGamma/>
                </a:srgbClr>
              </a:gs>
              <a:gs pos="100000">
                <a:srgbClr val="133984"/>
              </a:gs>
            </a:gsLst>
            <a:lin ang="0" scaled="1"/>
          </a:gradFill>
          <a:ln w="19050" algn="ctr">
            <a:noFill/>
            <a:miter lim="800000"/>
            <a:headEnd/>
            <a:tailEnd/>
          </a:ln>
          <a:effectLst/>
        </p:spPr>
        <p:txBody>
          <a:bodyPr wrap="none" anchor="ctr"/>
          <a:lstStyle/>
          <a:p>
            <a:pPr>
              <a:defRPr/>
            </a:pPr>
            <a:endParaRPr lang="zh-CN" altLang="en-US"/>
          </a:p>
        </p:txBody>
      </p:sp>
      <p:sp>
        <p:nvSpPr>
          <p:cNvPr id="7173" name="Rectangle 5"/>
          <p:cNvSpPr>
            <a:spLocks noGrp="1" noChangeArrowheads="1"/>
          </p:cNvSpPr>
          <p:nvPr>
            <p:ph type="title"/>
          </p:nvPr>
        </p:nvSpPr>
        <p:spPr bwMode="auto">
          <a:xfrm>
            <a:off x="0" y="179388"/>
            <a:ext cx="91440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54000" rIns="91440" bIns="45720" numCol="1" anchor="t" anchorCtr="1" compatLnSpc="1">
            <a:prstTxWarp prst="textNoShape">
              <a:avLst/>
            </a:prstTxWarp>
          </a:bodyPr>
          <a:lstStyle/>
          <a:p>
            <a:pPr lvl="0"/>
            <a:r>
              <a:rPr lang="zh-CN" altLang="en-US" smtClean="0"/>
              <a:t>单击此处编辑母版标题样式</a:t>
            </a:r>
          </a:p>
        </p:txBody>
      </p:sp>
      <p:sp>
        <p:nvSpPr>
          <p:cNvPr id="7174" name="Rectangle 6"/>
          <p:cNvSpPr>
            <a:spLocks noGrp="1" noChangeArrowheads="1"/>
          </p:cNvSpPr>
          <p:nvPr>
            <p:ph type="body" idx="1"/>
          </p:nvPr>
        </p:nvSpPr>
        <p:spPr bwMode="auto">
          <a:xfrm>
            <a:off x="468313" y="1268413"/>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p:txBody>
      </p:sp>
      <p:sp>
        <p:nvSpPr>
          <p:cNvPr id="5127" name="Text Box 7"/>
          <p:cNvSpPr txBox="1">
            <a:spLocks noChangeArrowheads="1"/>
          </p:cNvSpPr>
          <p:nvPr/>
        </p:nvSpPr>
        <p:spPr bwMode="auto">
          <a:xfrm>
            <a:off x="8382000" y="6505575"/>
            <a:ext cx="762000" cy="336550"/>
          </a:xfrm>
          <a:prstGeom prst="rect">
            <a:avLst/>
          </a:prstGeom>
          <a:noFill/>
          <a:ln w="28575" algn="ctr">
            <a:noFill/>
            <a:miter lim="800000"/>
            <a:headEnd/>
            <a:tailEnd/>
          </a:ln>
          <a:effectLst/>
        </p:spPr>
        <p:txBody>
          <a:bodyPr lIns="90000" tIns="46800" rIns="90000" bIns="46800">
            <a:spAutoFit/>
          </a:bodyPr>
          <a:lstStyle/>
          <a:p>
            <a:pPr>
              <a:spcBef>
                <a:spcPct val="50000"/>
              </a:spcBef>
              <a:defRPr/>
            </a:pPr>
            <a:fld id="{98CC7CC1-E46E-46A6-8B56-8C5440B76428}" type="slidenum">
              <a:rPr lang="en-US" altLang="zh-CN" sz="1600"/>
              <a:pPr>
                <a:spcBef>
                  <a:spcPct val="50000"/>
                </a:spcBef>
                <a:defRPr/>
              </a:pPr>
              <a:t>‹#›</a:t>
            </a:fld>
            <a:endParaRPr lang="en-US" altLang="zh-CN" sz="1600"/>
          </a:p>
        </p:txBody>
      </p:sp>
    </p:spTree>
  </p:cSld>
  <p:clrMap bg1="lt1" tx1="dk1" bg2="lt2" tx2="dk2" accent1="accent1" accent2="accent2" accent3="accent3" accent4="accent4" accent5="accent5" accent6="accent6" hlink="hlink" folHlink="folHlink"/>
  <p:sldLayoutIdLst>
    <p:sldLayoutId id="2147483674"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p:titleStyle>
    <p:bodyStyle>
      <a:lvl1pPr marL="449263" indent="-449263" algn="l" rtl="0" eaLnBrk="0" fontAlgn="base" hangingPunct="0">
        <a:lnSpc>
          <a:spcPct val="110000"/>
        </a:lnSpc>
        <a:spcBef>
          <a:spcPct val="20000"/>
        </a:spcBef>
        <a:spcAft>
          <a:spcPct val="0"/>
        </a:spcAft>
        <a:buSzPct val="120000"/>
        <a:buBlip>
          <a:blip r:embed="rId15"/>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338" y="833438"/>
            <a:ext cx="4318000" cy="28575"/>
          </a:xfrm>
          <a:prstGeom prst="rect">
            <a:avLst/>
          </a:prstGeom>
          <a:gradFill rotWithShape="1">
            <a:gsLst>
              <a:gs pos="0">
                <a:srgbClr val="FFFFFF"/>
              </a:gs>
              <a:gs pos="100000">
                <a:srgbClr val="133984"/>
              </a:gs>
            </a:gsLst>
            <a:lin ang="0" scaled="1"/>
          </a:gra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黑体" pitchFamily="49" charset="-122"/>
              </a:defRPr>
            </a:lvl1pPr>
            <a:lvl2pPr marL="742950" indent="-285750" eaLnBrk="0" hangingPunct="0">
              <a:defRPr sz="2400">
                <a:solidFill>
                  <a:schemeClr val="tx1"/>
                </a:solidFill>
                <a:latin typeface="Arial" charset="0"/>
                <a:ea typeface="黑体" pitchFamily="49" charset="-122"/>
              </a:defRPr>
            </a:lvl2pPr>
            <a:lvl3pPr marL="1143000" indent="-228600" eaLnBrk="0" hangingPunct="0">
              <a:defRPr sz="2400">
                <a:solidFill>
                  <a:schemeClr val="tx1"/>
                </a:solidFill>
                <a:latin typeface="Arial" charset="0"/>
                <a:ea typeface="黑体" pitchFamily="49" charset="-122"/>
              </a:defRPr>
            </a:lvl3pPr>
            <a:lvl4pPr marL="1600200" indent="-228600" eaLnBrk="0" hangingPunct="0">
              <a:defRPr sz="2400">
                <a:solidFill>
                  <a:schemeClr val="tx1"/>
                </a:solidFill>
                <a:latin typeface="Arial" charset="0"/>
                <a:ea typeface="黑体" pitchFamily="49" charset="-122"/>
              </a:defRPr>
            </a:lvl4pPr>
            <a:lvl5pPr marL="2057400" indent="-228600" eaLnBrk="0" hangingPunct="0">
              <a:defRPr sz="2400">
                <a:solidFill>
                  <a:schemeClr val="tx1"/>
                </a:solidFill>
                <a:latin typeface="Arial" charset="0"/>
                <a:ea typeface="黑体" pitchFamily="49"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49"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49"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49"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49" charset="-122"/>
              </a:defRPr>
            </a:lvl9pPr>
          </a:lstStyle>
          <a:p>
            <a:pPr algn="ctr" eaLnBrk="1" hangingPunct="1">
              <a:defRPr/>
            </a:pPr>
            <a:endParaRPr lang="zh-CN" altLang="en-US" smtClean="0"/>
          </a:p>
        </p:txBody>
      </p:sp>
      <p:sp>
        <p:nvSpPr>
          <p:cNvPr id="5124" name="Rectangle 4"/>
          <p:cNvSpPr>
            <a:spLocks noChangeArrowheads="1"/>
          </p:cNvSpPr>
          <p:nvPr/>
        </p:nvSpPr>
        <p:spPr bwMode="auto">
          <a:xfrm>
            <a:off x="4826000" y="6477000"/>
            <a:ext cx="4318000" cy="28575"/>
          </a:xfrm>
          <a:prstGeom prst="rect">
            <a:avLst/>
          </a:prstGeom>
          <a:gradFill rotWithShape="1">
            <a:gsLst>
              <a:gs pos="0">
                <a:srgbClr val="FFFFFF"/>
              </a:gs>
              <a:gs pos="100000">
                <a:srgbClr val="133984"/>
              </a:gs>
            </a:gsLst>
            <a:lin ang="0" scaled="1"/>
          </a:gra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黑体" pitchFamily="49" charset="-122"/>
              </a:defRPr>
            </a:lvl1pPr>
            <a:lvl2pPr marL="742950" indent="-285750" eaLnBrk="0" hangingPunct="0">
              <a:defRPr sz="2400">
                <a:solidFill>
                  <a:schemeClr val="tx1"/>
                </a:solidFill>
                <a:latin typeface="Arial" charset="0"/>
                <a:ea typeface="黑体" pitchFamily="49" charset="-122"/>
              </a:defRPr>
            </a:lvl2pPr>
            <a:lvl3pPr marL="1143000" indent="-228600" eaLnBrk="0" hangingPunct="0">
              <a:defRPr sz="2400">
                <a:solidFill>
                  <a:schemeClr val="tx1"/>
                </a:solidFill>
                <a:latin typeface="Arial" charset="0"/>
                <a:ea typeface="黑体" pitchFamily="49" charset="-122"/>
              </a:defRPr>
            </a:lvl3pPr>
            <a:lvl4pPr marL="1600200" indent="-228600" eaLnBrk="0" hangingPunct="0">
              <a:defRPr sz="2400">
                <a:solidFill>
                  <a:schemeClr val="tx1"/>
                </a:solidFill>
                <a:latin typeface="Arial" charset="0"/>
                <a:ea typeface="黑体" pitchFamily="49" charset="-122"/>
              </a:defRPr>
            </a:lvl4pPr>
            <a:lvl5pPr marL="2057400" indent="-228600" eaLnBrk="0" hangingPunct="0">
              <a:defRPr sz="2400">
                <a:solidFill>
                  <a:schemeClr val="tx1"/>
                </a:solidFill>
                <a:latin typeface="Arial" charset="0"/>
                <a:ea typeface="黑体" pitchFamily="49"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49"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49"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49"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49" charset="-122"/>
              </a:defRPr>
            </a:lvl9pPr>
          </a:lstStyle>
          <a:p>
            <a:pPr algn="ctr" eaLnBrk="1" hangingPunct="1">
              <a:defRPr/>
            </a:pPr>
            <a:endParaRPr lang="zh-CN" altLang="en-US" smtClean="0"/>
          </a:p>
        </p:txBody>
      </p:sp>
      <p:sp>
        <p:nvSpPr>
          <p:cNvPr id="2052" name="Rectangle 5"/>
          <p:cNvSpPr>
            <a:spLocks noGrp="1" noChangeArrowheads="1"/>
          </p:cNvSpPr>
          <p:nvPr>
            <p:ph type="title"/>
          </p:nvPr>
        </p:nvSpPr>
        <p:spPr bwMode="auto">
          <a:xfrm>
            <a:off x="0" y="179388"/>
            <a:ext cx="91440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54000" rIns="91440" bIns="45720" numCol="1" anchor="t" anchorCtr="1" compatLnSpc="1">
            <a:prstTxWarp prst="textNoShape">
              <a:avLst/>
            </a:prstTxWarp>
          </a:bodyPr>
          <a:lstStyle/>
          <a:p>
            <a:pPr lvl="0"/>
            <a:r>
              <a:rPr lang="zh-CN" altLang="en-US" smtClean="0"/>
              <a:t>单击此处编辑母版标题样式</a:t>
            </a:r>
          </a:p>
        </p:txBody>
      </p:sp>
      <p:sp>
        <p:nvSpPr>
          <p:cNvPr id="2053" name="Rectangle 6"/>
          <p:cNvSpPr>
            <a:spLocks noGrp="1" noChangeArrowheads="1"/>
          </p:cNvSpPr>
          <p:nvPr>
            <p:ph type="body" idx="1"/>
          </p:nvPr>
        </p:nvSpPr>
        <p:spPr bwMode="auto">
          <a:xfrm>
            <a:off x="468313" y="1268413"/>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p:txBody>
      </p:sp>
      <p:sp>
        <p:nvSpPr>
          <p:cNvPr id="5127" name="Text Box 7"/>
          <p:cNvSpPr txBox="1">
            <a:spLocks noChangeArrowheads="1"/>
          </p:cNvSpPr>
          <p:nvPr/>
        </p:nvSpPr>
        <p:spPr bwMode="auto">
          <a:xfrm>
            <a:off x="8382000" y="6505575"/>
            <a:ext cx="76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90000" tIns="46800" rIns="90000" bIns="46800">
            <a:spAutoFit/>
          </a:bodyPr>
          <a:lstStyle>
            <a:lvl1pPr eaLnBrk="0" hangingPunct="0">
              <a:defRPr sz="2400">
                <a:solidFill>
                  <a:schemeClr val="tx1"/>
                </a:solidFill>
                <a:latin typeface="Arial" charset="0"/>
                <a:ea typeface="黑体" pitchFamily="49" charset="-122"/>
              </a:defRPr>
            </a:lvl1pPr>
            <a:lvl2pPr marL="742950" indent="-285750" eaLnBrk="0" hangingPunct="0">
              <a:defRPr sz="2400">
                <a:solidFill>
                  <a:schemeClr val="tx1"/>
                </a:solidFill>
                <a:latin typeface="Arial" charset="0"/>
                <a:ea typeface="黑体" pitchFamily="49" charset="-122"/>
              </a:defRPr>
            </a:lvl2pPr>
            <a:lvl3pPr marL="1143000" indent="-228600" eaLnBrk="0" hangingPunct="0">
              <a:defRPr sz="2400">
                <a:solidFill>
                  <a:schemeClr val="tx1"/>
                </a:solidFill>
                <a:latin typeface="Arial" charset="0"/>
                <a:ea typeface="黑体" pitchFamily="49" charset="-122"/>
              </a:defRPr>
            </a:lvl3pPr>
            <a:lvl4pPr marL="1600200" indent="-228600" eaLnBrk="0" hangingPunct="0">
              <a:defRPr sz="2400">
                <a:solidFill>
                  <a:schemeClr val="tx1"/>
                </a:solidFill>
                <a:latin typeface="Arial" charset="0"/>
                <a:ea typeface="黑体" pitchFamily="49" charset="-122"/>
              </a:defRPr>
            </a:lvl4pPr>
            <a:lvl5pPr marL="2057400" indent="-228600" eaLnBrk="0" hangingPunct="0">
              <a:defRPr sz="2400">
                <a:solidFill>
                  <a:schemeClr val="tx1"/>
                </a:solidFill>
                <a:latin typeface="Arial" charset="0"/>
                <a:ea typeface="黑体" pitchFamily="49"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49"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49"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49"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49" charset="-122"/>
              </a:defRPr>
            </a:lvl9pPr>
          </a:lstStyle>
          <a:p>
            <a:pPr algn="ctr" eaLnBrk="1" hangingPunct="1">
              <a:spcBef>
                <a:spcPct val="50000"/>
              </a:spcBef>
              <a:defRPr/>
            </a:pPr>
            <a:fld id="{DFF20099-E7C3-4225-B947-3ABED4FAAAF7}" type="slidenum">
              <a:rPr lang="en-US" altLang="zh-CN" sz="1600" smtClean="0"/>
              <a:pPr algn="ctr" eaLnBrk="1" hangingPunct="1">
                <a:spcBef>
                  <a:spcPct val="50000"/>
                </a:spcBef>
                <a:defRPr/>
              </a:pPr>
              <a:t>‹#›</a:t>
            </a:fld>
            <a:endParaRPr lang="en-US" altLang="zh-CN" sz="1600" smtClean="0"/>
          </a:p>
        </p:txBody>
      </p:sp>
      <p:pic>
        <p:nvPicPr>
          <p:cNvPr id="2055" name="Picture 11" descr="http://www.sjtu.edu.cn/_mediafile/wwwsjtu/2011/03/15/drz6s3owy2.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725" y="165100"/>
            <a:ext cx="669925"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iming>
    <p:tnLst>
      <p:par>
        <p:cTn id="1" dur="indefinite" restart="never" nodeType="tmRoot"/>
      </p:par>
    </p:tnLst>
  </p:timing>
  <p:hf hdr="0" ftr="0" dt="0"/>
  <p:txStyles>
    <p:title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charset="0"/>
          <a:ea typeface="华文新魏" pitchFamily="2" charset="-122"/>
        </a:defRPr>
      </a:lvl2pPr>
      <a:lvl3pPr algn="ctr" rtl="0" eaLnBrk="1" fontAlgn="base" hangingPunct="1">
        <a:spcBef>
          <a:spcPct val="0"/>
        </a:spcBef>
        <a:spcAft>
          <a:spcPct val="0"/>
        </a:spcAft>
        <a:defRPr sz="2800" b="1">
          <a:solidFill>
            <a:srgbClr val="133984"/>
          </a:solidFill>
          <a:latin typeface="Arial" charset="0"/>
          <a:ea typeface="华文新魏" pitchFamily="2" charset="-122"/>
        </a:defRPr>
      </a:lvl3pPr>
      <a:lvl4pPr algn="ctr" rtl="0" eaLnBrk="1" fontAlgn="base" hangingPunct="1">
        <a:spcBef>
          <a:spcPct val="0"/>
        </a:spcBef>
        <a:spcAft>
          <a:spcPct val="0"/>
        </a:spcAft>
        <a:defRPr sz="2800" b="1">
          <a:solidFill>
            <a:srgbClr val="133984"/>
          </a:solidFill>
          <a:latin typeface="Arial" charset="0"/>
          <a:ea typeface="华文新魏" pitchFamily="2" charset="-122"/>
        </a:defRPr>
      </a:lvl4pPr>
      <a:lvl5pPr algn="ctr" rtl="0" eaLnBrk="1" fontAlgn="base" hangingPunct="1">
        <a:spcBef>
          <a:spcPct val="0"/>
        </a:spcBef>
        <a:spcAft>
          <a:spcPct val="0"/>
        </a:spcAft>
        <a:defRPr sz="2800" b="1">
          <a:solidFill>
            <a:srgbClr val="133984"/>
          </a:solidFill>
          <a:latin typeface="Arial" charset="0"/>
          <a:ea typeface="华文新魏" pitchFamily="2" charset="-122"/>
        </a:defRPr>
      </a:lvl5pPr>
      <a:lvl6pPr marL="457200" algn="ctr" rtl="0" eaLnBrk="1" fontAlgn="base" hangingPunct="1">
        <a:spcBef>
          <a:spcPct val="0"/>
        </a:spcBef>
        <a:spcAft>
          <a:spcPct val="0"/>
        </a:spcAft>
        <a:defRPr sz="2800" b="1">
          <a:solidFill>
            <a:srgbClr val="133984"/>
          </a:solidFill>
          <a:latin typeface="Arial" charset="0"/>
          <a:ea typeface="华文新魏" pitchFamily="2" charset="-122"/>
        </a:defRPr>
      </a:lvl6pPr>
      <a:lvl7pPr marL="914400" algn="ctr" rtl="0" eaLnBrk="1" fontAlgn="base" hangingPunct="1">
        <a:spcBef>
          <a:spcPct val="0"/>
        </a:spcBef>
        <a:spcAft>
          <a:spcPct val="0"/>
        </a:spcAft>
        <a:defRPr sz="2800" b="1">
          <a:solidFill>
            <a:srgbClr val="133984"/>
          </a:solidFill>
          <a:latin typeface="Arial" charset="0"/>
          <a:ea typeface="华文新魏" pitchFamily="2" charset="-122"/>
        </a:defRPr>
      </a:lvl7pPr>
      <a:lvl8pPr marL="1371600" algn="ctr" rtl="0" eaLnBrk="1" fontAlgn="base" hangingPunct="1">
        <a:spcBef>
          <a:spcPct val="0"/>
        </a:spcBef>
        <a:spcAft>
          <a:spcPct val="0"/>
        </a:spcAft>
        <a:defRPr sz="2800" b="1">
          <a:solidFill>
            <a:srgbClr val="133984"/>
          </a:solidFill>
          <a:latin typeface="Arial" charset="0"/>
          <a:ea typeface="华文新魏" pitchFamily="2" charset="-122"/>
        </a:defRPr>
      </a:lvl8pPr>
      <a:lvl9pPr marL="1828800" algn="ctr" rtl="0" eaLnBrk="1" fontAlgn="base" hangingPunct="1">
        <a:spcBef>
          <a:spcPct val="0"/>
        </a:spcBef>
        <a:spcAft>
          <a:spcPct val="0"/>
        </a:spcAft>
        <a:defRPr sz="2800" b="1">
          <a:solidFill>
            <a:srgbClr val="133984"/>
          </a:solidFill>
          <a:latin typeface="Arial" charset="0"/>
          <a:ea typeface="华文新魏" pitchFamily="2" charset="-122"/>
        </a:defRPr>
      </a:lvl9pPr>
    </p:titleStyle>
    <p:bodyStyle>
      <a:lvl1pPr marL="449263" indent="-449263" algn="l" rtl="0" eaLnBrk="1" fontAlgn="base" hangingPunct="1">
        <a:lnSpc>
          <a:spcPct val="110000"/>
        </a:lnSpc>
        <a:spcBef>
          <a:spcPct val="20000"/>
        </a:spcBef>
        <a:spcAft>
          <a:spcPct val="0"/>
        </a:spcAft>
        <a:buSzPct val="120000"/>
        <a:buBlip>
          <a:blip r:embed="rId15"/>
        </a:buBlip>
        <a:defRPr sz="2800">
          <a:solidFill>
            <a:srgbClr val="133984"/>
          </a:solidFill>
          <a:latin typeface="+mn-lt"/>
          <a:ea typeface="+mn-ea"/>
          <a:cs typeface="+mn-cs"/>
        </a:defRPr>
      </a:lvl1pPr>
      <a:lvl2pPr marL="914400" indent="-285750" algn="l" rtl="0" eaLnBrk="1" fontAlgn="base" hangingPunct="1">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1" fontAlgn="base" hangingPunct="1">
        <a:spcBef>
          <a:spcPct val="20000"/>
        </a:spcBef>
        <a:spcAft>
          <a:spcPct val="0"/>
        </a:spcAft>
        <a:buChar char="•"/>
        <a:defRPr sz="2400">
          <a:solidFill>
            <a:schemeClr val="tx1"/>
          </a:solidFill>
          <a:latin typeface="+mn-lt"/>
          <a:ea typeface="宋体" pitchFamily="2" charset="-122"/>
        </a:defRPr>
      </a:lvl3pPr>
      <a:lvl4pPr marL="1730375" indent="-228600" algn="l" rtl="0" eaLnBrk="1" fontAlgn="base" hangingPunct="1">
        <a:spcBef>
          <a:spcPct val="20000"/>
        </a:spcBef>
        <a:spcAft>
          <a:spcPct val="0"/>
        </a:spcAft>
        <a:buChar char="–"/>
        <a:defRPr sz="2000">
          <a:solidFill>
            <a:schemeClr val="tx1"/>
          </a:solidFill>
          <a:latin typeface="+mn-lt"/>
          <a:ea typeface="宋体" pitchFamily="2" charset="-122"/>
        </a:defRPr>
      </a:lvl4pPr>
      <a:lvl5pPr marL="2138363" indent="-228600" algn="l" rtl="0" eaLnBrk="1" fontAlgn="base" hangingPunct="1">
        <a:spcBef>
          <a:spcPct val="20000"/>
        </a:spcBef>
        <a:spcAft>
          <a:spcPct val="0"/>
        </a:spcAft>
        <a:buChar char="»"/>
        <a:defRPr sz="2000">
          <a:solidFill>
            <a:schemeClr val="tx1"/>
          </a:solidFill>
          <a:latin typeface="+mn-lt"/>
          <a:ea typeface="宋体" pitchFamily="2"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ppt底板白-英文大写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ChangeArrowheads="1"/>
          </p:cNvSpPr>
          <p:nvPr/>
        </p:nvSpPr>
        <p:spPr bwMode="auto">
          <a:xfrm>
            <a:off x="287338" y="833438"/>
            <a:ext cx="4318000" cy="28575"/>
          </a:xfrm>
          <a:prstGeom prst="rect">
            <a:avLst/>
          </a:prstGeom>
          <a:gradFill rotWithShape="1">
            <a:gsLst>
              <a:gs pos="0">
                <a:srgbClr val="FFFFFF"/>
              </a:gs>
              <a:gs pos="100000">
                <a:srgbClr val="133984"/>
              </a:gs>
            </a:gsLst>
            <a:lin ang="0" scaled="1"/>
          </a:gra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anchor="ctr"/>
          <a:lstStyle>
            <a:lvl1pPr algn="ctr" eaLnBrk="0" hangingPunct="0">
              <a:defRPr sz="2400">
                <a:solidFill>
                  <a:schemeClr val="tx1"/>
                </a:solidFill>
                <a:latin typeface="Arial" charset="0"/>
                <a:ea typeface="黑体" pitchFamily="49" charset="-122"/>
              </a:defRPr>
            </a:lvl1pPr>
            <a:lvl2pPr marL="742950" indent="-285750" algn="ctr" eaLnBrk="0" hangingPunct="0">
              <a:defRPr sz="2400">
                <a:solidFill>
                  <a:schemeClr val="tx1"/>
                </a:solidFill>
                <a:latin typeface="Arial" charset="0"/>
                <a:ea typeface="黑体" pitchFamily="49" charset="-122"/>
              </a:defRPr>
            </a:lvl2pPr>
            <a:lvl3pPr marL="1143000" indent="-228600" algn="ctr" eaLnBrk="0" hangingPunct="0">
              <a:defRPr sz="2400">
                <a:solidFill>
                  <a:schemeClr val="tx1"/>
                </a:solidFill>
                <a:latin typeface="Arial" charset="0"/>
                <a:ea typeface="黑体" pitchFamily="49" charset="-122"/>
              </a:defRPr>
            </a:lvl3pPr>
            <a:lvl4pPr marL="1600200" indent="-228600" algn="ctr" eaLnBrk="0" hangingPunct="0">
              <a:defRPr sz="2400">
                <a:solidFill>
                  <a:schemeClr val="tx1"/>
                </a:solidFill>
                <a:latin typeface="Arial" charset="0"/>
                <a:ea typeface="黑体" pitchFamily="49" charset="-122"/>
              </a:defRPr>
            </a:lvl4pPr>
            <a:lvl5pPr marL="2057400" indent="-228600" algn="ctr" eaLnBrk="0" hangingPunct="0">
              <a:defRPr sz="2400">
                <a:solidFill>
                  <a:schemeClr val="tx1"/>
                </a:solidFill>
                <a:latin typeface="Arial" charset="0"/>
                <a:ea typeface="黑体" pitchFamily="49"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49"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49"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49"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49" charset="-122"/>
              </a:defRPr>
            </a:lvl9pPr>
          </a:lstStyle>
          <a:p>
            <a:pPr eaLnBrk="1" hangingPunct="1"/>
            <a:endParaRPr lang="zh-CN" altLang="en-US"/>
          </a:p>
        </p:txBody>
      </p:sp>
      <p:sp>
        <p:nvSpPr>
          <p:cNvPr id="1028" name="Rectangle 4"/>
          <p:cNvSpPr>
            <a:spLocks noChangeArrowheads="1"/>
          </p:cNvSpPr>
          <p:nvPr/>
        </p:nvSpPr>
        <p:spPr bwMode="auto">
          <a:xfrm>
            <a:off x="4826000" y="6477000"/>
            <a:ext cx="4318000" cy="28575"/>
          </a:xfrm>
          <a:prstGeom prst="rect">
            <a:avLst/>
          </a:prstGeom>
          <a:gradFill rotWithShape="1">
            <a:gsLst>
              <a:gs pos="0">
                <a:srgbClr val="FFFFFF"/>
              </a:gs>
              <a:gs pos="100000">
                <a:srgbClr val="133984"/>
              </a:gs>
            </a:gsLst>
            <a:lin ang="0" scaled="1"/>
          </a:gra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anchor="ctr"/>
          <a:lstStyle>
            <a:lvl1pPr algn="ctr" eaLnBrk="0" hangingPunct="0">
              <a:defRPr sz="2400">
                <a:solidFill>
                  <a:schemeClr val="tx1"/>
                </a:solidFill>
                <a:latin typeface="Arial" charset="0"/>
                <a:ea typeface="黑体" pitchFamily="49" charset="-122"/>
              </a:defRPr>
            </a:lvl1pPr>
            <a:lvl2pPr marL="742950" indent="-285750" algn="ctr" eaLnBrk="0" hangingPunct="0">
              <a:defRPr sz="2400">
                <a:solidFill>
                  <a:schemeClr val="tx1"/>
                </a:solidFill>
                <a:latin typeface="Arial" charset="0"/>
                <a:ea typeface="黑体" pitchFamily="49" charset="-122"/>
              </a:defRPr>
            </a:lvl2pPr>
            <a:lvl3pPr marL="1143000" indent="-228600" algn="ctr" eaLnBrk="0" hangingPunct="0">
              <a:defRPr sz="2400">
                <a:solidFill>
                  <a:schemeClr val="tx1"/>
                </a:solidFill>
                <a:latin typeface="Arial" charset="0"/>
                <a:ea typeface="黑体" pitchFamily="49" charset="-122"/>
              </a:defRPr>
            </a:lvl3pPr>
            <a:lvl4pPr marL="1600200" indent="-228600" algn="ctr" eaLnBrk="0" hangingPunct="0">
              <a:defRPr sz="2400">
                <a:solidFill>
                  <a:schemeClr val="tx1"/>
                </a:solidFill>
                <a:latin typeface="Arial" charset="0"/>
                <a:ea typeface="黑体" pitchFamily="49" charset="-122"/>
              </a:defRPr>
            </a:lvl4pPr>
            <a:lvl5pPr marL="2057400" indent="-228600" algn="ctr" eaLnBrk="0" hangingPunct="0">
              <a:defRPr sz="2400">
                <a:solidFill>
                  <a:schemeClr val="tx1"/>
                </a:solidFill>
                <a:latin typeface="Arial" charset="0"/>
                <a:ea typeface="黑体" pitchFamily="49"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49"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49"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49"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49" charset="-122"/>
              </a:defRPr>
            </a:lvl9pPr>
          </a:lstStyle>
          <a:p>
            <a:pPr eaLnBrk="1" hangingPunct="1"/>
            <a:endParaRPr lang="zh-CN" altLang="en-US"/>
          </a:p>
        </p:txBody>
      </p:sp>
      <p:sp>
        <p:nvSpPr>
          <p:cNvPr id="1029" name="Rectangle 5"/>
          <p:cNvSpPr>
            <a:spLocks noGrp="1" noChangeArrowheads="1"/>
          </p:cNvSpPr>
          <p:nvPr>
            <p:ph type="title"/>
          </p:nvPr>
        </p:nvSpPr>
        <p:spPr bwMode="auto">
          <a:xfrm>
            <a:off x="0" y="179388"/>
            <a:ext cx="91440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54000" rIns="91440" bIns="45720" numCol="1" anchor="t" anchorCtr="1" compatLnSpc="1">
            <a:prstTxWarp prst="textNoShape">
              <a:avLst/>
            </a:prstTxWarp>
          </a:bodyPr>
          <a:lstStyle/>
          <a:p>
            <a:pPr lvl="0"/>
            <a:r>
              <a:rPr lang="zh-CN" altLang="en-US" smtClean="0"/>
              <a:t>单击此处编辑母版标题样式</a:t>
            </a:r>
          </a:p>
        </p:txBody>
      </p:sp>
      <p:sp>
        <p:nvSpPr>
          <p:cNvPr id="1030" name="Rectangle 6"/>
          <p:cNvSpPr>
            <a:spLocks noGrp="1" noChangeArrowheads="1"/>
          </p:cNvSpPr>
          <p:nvPr>
            <p:ph type="body" idx="1"/>
          </p:nvPr>
        </p:nvSpPr>
        <p:spPr bwMode="auto">
          <a:xfrm>
            <a:off x="468313" y="1268413"/>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p:txBody>
      </p:sp>
      <p:sp>
        <p:nvSpPr>
          <p:cNvPr id="1031" name="Text Box 7"/>
          <p:cNvSpPr txBox="1">
            <a:spLocks noChangeArrowheads="1"/>
          </p:cNvSpPr>
          <p:nvPr/>
        </p:nvSpPr>
        <p:spPr bwMode="auto">
          <a:xfrm>
            <a:off x="8382000" y="6505575"/>
            <a:ext cx="76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90000" tIns="46800" rIns="90000" bIns="46800">
            <a:spAutoFit/>
          </a:bodyPr>
          <a:lstStyle>
            <a:lvl1pPr algn="ctr" eaLnBrk="0" hangingPunct="0">
              <a:defRPr sz="2400">
                <a:solidFill>
                  <a:schemeClr val="tx1"/>
                </a:solidFill>
                <a:latin typeface="Arial" charset="0"/>
                <a:ea typeface="黑体" pitchFamily="49" charset="-122"/>
              </a:defRPr>
            </a:lvl1pPr>
            <a:lvl2pPr marL="742950" indent="-285750" algn="ctr" eaLnBrk="0" hangingPunct="0">
              <a:defRPr sz="2400">
                <a:solidFill>
                  <a:schemeClr val="tx1"/>
                </a:solidFill>
                <a:latin typeface="Arial" charset="0"/>
                <a:ea typeface="黑体" pitchFamily="49" charset="-122"/>
              </a:defRPr>
            </a:lvl2pPr>
            <a:lvl3pPr marL="1143000" indent="-228600" algn="ctr" eaLnBrk="0" hangingPunct="0">
              <a:defRPr sz="2400">
                <a:solidFill>
                  <a:schemeClr val="tx1"/>
                </a:solidFill>
                <a:latin typeface="Arial" charset="0"/>
                <a:ea typeface="黑体" pitchFamily="49" charset="-122"/>
              </a:defRPr>
            </a:lvl3pPr>
            <a:lvl4pPr marL="1600200" indent="-228600" algn="ctr" eaLnBrk="0" hangingPunct="0">
              <a:defRPr sz="2400">
                <a:solidFill>
                  <a:schemeClr val="tx1"/>
                </a:solidFill>
                <a:latin typeface="Arial" charset="0"/>
                <a:ea typeface="黑体" pitchFamily="49" charset="-122"/>
              </a:defRPr>
            </a:lvl4pPr>
            <a:lvl5pPr marL="2057400" indent="-228600" algn="ctr" eaLnBrk="0" hangingPunct="0">
              <a:defRPr sz="2400">
                <a:solidFill>
                  <a:schemeClr val="tx1"/>
                </a:solidFill>
                <a:latin typeface="Arial" charset="0"/>
                <a:ea typeface="黑体" pitchFamily="49"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49"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49"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49"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49" charset="-122"/>
              </a:defRPr>
            </a:lvl9pPr>
          </a:lstStyle>
          <a:p>
            <a:pPr eaLnBrk="1" hangingPunct="1">
              <a:spcBef>
                <a:spcPct val="50000"/>
              </a:spcBef>
            </a:pPr>
            <a:fld id="{7CAD4C44-F2C6-426D-A273-B3CFC485B670}" type="slidenum">
              <a:rPr lang="en-US" altLang="zh-CN" sz="1600"/>
              <a:pPr eaLnBrk="1" hangingPunct="1">
                <a:spcBef>
                  <a:spcPct val="50000"/>
                </a:spcBef>
              </a:pPr>
              <a:t>‹#›</a:t>
            </a:fld>
            <a:endParaRPr lang="en-US" altLang="zh-CN" sz="1600"/>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iming>
    <p:tnLst>
      <p:par>
        <p:cTn id="1" dur="indefinite" restart="never" nodeType="tmRoot"/>
      </p:par>
    </p:tnLst>
  </p:timing>
  <p:hf hdr="0" ftr="0" dt="0"/>
  <p:txStyles>
    <p:title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charset="0"/>
          <a:ea typeface="华文新魏" pitchFamily="2" charset="-122"/>
        </a:defRPr>
      </a:lvl2pPr>
      <a:lvl3pPr algn="ctr" rtl="0" eaLnBrk="1" fontAlgn="base" hangingPunct="1">
        <a:spcBef>
          <a:spcPct val="0"/>
        </a:spcBef>
        <a:spcAft>
          <a:spcPct val="0"/>
        </a:spcAft>
        <a:defRPr sz="2800" b="1">
          <a:solidFill>
            <a:srgbClr val="133984"/>
          </a:solidFill>
          <a:latin typeface="Arial" charset="0"/>
          <a:ea typeface="华文新魏" pitchFamily="2" charset="-122"/>
        </a:defRPr>
      </a:lvl3pPr>
      <a:lvl4pPr algn="ctr" rtl="0" eaLnBrk="1" fontAlgn="base" hangingPunct="1">
        <a:spcBef>
          <a:spcPct val="0"/>
        </a:spcBef>
        <a:spcAft>
          <a:spcPct val="0"/>
        </a:spcAft>
        <a:defRPr sz="2800" b="1">
          <a:solidFill>
            <a:srgbClr val="133984"/>
          </a:solidFill>
          <a:latin typeface="Arial" charset="0"/>
          <a:ea typeface="华文新魏" pitchFamily="2" charset="-122"/>
        </a:defRPr>
      </a:lvl4pPr>
      <a:lvl5pPr algn="ctr" rtl="0" eaLnBrk="1" fontAlgn="base" hangingPunct="1">
        <a:spcBef>
          <a:spcPct val="0"/>
        </a:spcBef>
        <a:spcAft>
          <a:spcPct val="0"/>
        </a:spcAft>
        <a:defRPr sz="2800" b="1">
          <a:solidFill>
            <a:srgbClr val="133984"/>
          </a:solidFill>
          <a:latin typeface="Arial" charset="0"/>
          <a:ea typeface="华文新魏" pitchFamily="2" charset="-122"/>
        </a:defRPr>
      </a:lvl5pPr>
      <a:lvl6pPr marL="457200" algn="ctr" rtl="0" eaLnBrk="1" fontAlgn="base" hangingPunct="1">
        <a:spcBef>
          <a:spcPct val="0"/>
        </a:spcBef>
        <a:spcAft>
          <a:spcPct val="0"/>
        </a:spcAft>
        <a:defRPr sz="2800" b="1">
          <a:solidFill>
            <a:srgbClr val="133984"/>
          </a:solidFill>
          <a:latin typeface="Arial" charset="0"/>
          <a:ea typeface="华文新魏" pitchFamily="2" charset="-122"/>
        </a:defRPr>
      </a:lvl6pPr>
      <a:lvl7pPr marL="914400" algn="ctr" rtl="0" eaLnBrk="1" fontAlgn="base" hangingPunct="1">
        <a:spcBef>
          <a:spcPct val="0"/>
        </a:spcBef>
        <a:spcAft>
          <a:spcPct val="0"/>
        </a:spcAft>
        <a:defRPr sz="2800" b="1">
          <a:solidFill>
            <a:srgbClr val="133984"/>
          </a:solidFill>
          <a:latin typeface="Arial" charset="0"/>
          <a:ea typeface="华文新魏" pitchFamily="2" charset="-122"/>
        </a:defRPr>
      </a:lvl7pPr>
      <a:lvl8pPr marL="1371600" algn="ctr" rtl="0" eaLnBrk="1" fontAlgn="base" hangingPunct="1">
        <a:spcBef>
          <a:spcPct val="0"/>
        </a:spcBef>
        <a:spcAft>
          <a:spcPct val="0"/>
        </a:spcAft>
        <a:defRPr sz="2800" b="1">
          <a:solidFill>
            <a:srgbClr val="133984"/>
          </a:solidFill>
          <a:latin typeface="Arial" charset="0"/>
          <a:ea typeface="华文新魏" pitchFamily="2" charset="-122"/>
        </a:defRPr>
      </a:lvl8pPr>
      <a:lvl9pPr marL="1828800" algn="ctr" rtl="0" eaLnBrk="1" fontAlgn="base" hangingPunct="1">
        <a:spcBef>
          <a:spcPct val="0"/>
        </a:spcBef>
        <a:spcAft>
          <a:spcPct val="0"/>
        </a:spcAft>
        <a:defRPr sz="2800" b="1">
          <a:solidFill>
            <a:srgbClr val="133984"/>
          </a:solidFill>
          <a:latin typeface="Arial" charset="0"/>
          <a:ea typeface="华文新魏" pitchFamily="2" charset="-122"/>
        </a:defRPr>
      </a:lvl9pPr>
    </p:titleStyle>
    <p:bodyStyle>
      <a:lvl1pPr marL="449263" indent="-449263" algn="l" rtl="0" eaLnBrk="1" fontAlgn="base" hangingPunct="1">
        <a:lnSpc>
          <a:spcPct val="110000"/>
        </a:lnSpc>
        <a:spcBef>
          <a:spcPct val="20000"/>
        </a:spcBef>
        <a:spcAft>
          <a:spcPct val="0"/>
        </a:spcAft>
        <a:buSzPct val="120000"/>
        <a:buBlip>
          <a:blip r:embed="rId15"/>
        </a:buBlip>
        <a:defRPr sz="2800">
          <a:solidFill>
            <a:srgbClr val="133984"/>
          </a:solidFill>
          <a:latin typeface="+mn-lt"/>
          <a:ea typeface="+mn-ea"/>
          <a:cs typeface="+mn-cs"/>
        </a:defRPr>
      </a:lvl1pPr>
      <a:lvl2pPr marL="914400" indent="-285750" algn="l" rtl="0" eaLnBrk="1" fontAlgn="base" hangingPunct="1">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1" fontAlgn="base" hangingPunct="1">
        <a:spcBef>
          <a:spcPct val="20000"/>
        </a:spcBef>
        <a:spcAft>
          <a:spcPct val="0"/>
        </a:spcAft>
        <a:buChar char="•"/>
        <a:defRPr sz="2400">
          <a:solidFill>
            <a:schemeClr val="tx1"/>
          </a:solidFill>
          <a:latin typeface="+mn-lt"/>
          <a:ea typeface="宋体" charset="-122"/>
        </a:defRPr>
      </a:lvl3pPr>
      <a:lvl4pPr marL="1730375" indent="-228600" algn="l" rtl="0" eaLnBrk="1" fontAlgn="base" hangingPunct="1">
        <a:spcBef>
          <a:spcPct val="20000"/>
        </a:spcBef>
        <a:spcAft>
          <a:spcPct val="0"/>
        </a:spcAft>
        <a:buChar char="–"/>
        <a:defRPr sz="2000">
          <a:solidFill>
            <a:schemeClr val="tx1"/>
          </a:solidFill>
          <a:latin typeface="+mn-lt"/>
          <a:ea typeface="宋体" charset="-122"/>
        </a:defRPr>
      </a:lvl4pPr>
      <a:lvl5pPr marL="2138363" indent="-228600" algn="l" rtl="0" eaLnBrk="1" fontAlgn="base" hangingPunct="1">
        <a:spcBef>
          <a:spcPct val="20000"/>
        </a:spcBef>
        <a:spcAft>
          <a:spcPct val="0"/>
        </a:spcAft>
        <a:buChar char="»"/>
        <a:defRPr sz="2000">
          <a:solidFill>
            <a:schemeClr val="tx1"/>
          </a:solidFill>
          <a:latin typeface="+mn-lt"/>
          <a:ea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charset="-122"/>
        </a:defRPr>
      </a:lvl6pPr>
      <a:lvl7pPr marL="3052763" indent="-228600" algn="l" rtl="0" eaLnBrk="1" fontAlgn="base" hangingPunct="1">
        <a:spcBef>
          <a:spcPct val="20000"/>
        </a:spcBef>
        <a:spcAft>
          <a:spcPct val="0"/>
        </a:spcAft>
        <a:buChar char="»"/>
        <a:defRPr sz="2000">
          <a:solidFill>
            <a:schemeClr val="tx1"/>
          </a:solidFill>
          <a:latin typeface="+mn-lt"/>
          <a:ea typeface="宋体" charset="-122"/>
        </a:defRPr>
      </a:lvl7pPr>
      <a:lvl8pPr marL="3509963" indent="-228600" algn="l" rtl="0" eaLnBrk="1" fontAlgn="base" hangingPunct="1">
        <a:spcBef>
          <a:spcPct val="20000"/>
        </a:spcBef>
        <a:spcAft>
          <a:spcPct val="0"/>
        </a:spcAft>
        <a:buChar char="»"/>
        <a:defRPr sz="2000">
          <a:solidFill>
            <a:schemeClr val="tx1"/>
          </a:solidFill>
          <a:latin typeface="+mn-lt"/>
          <a:ea typeface="宋体" charset="-122"/>
        </a:defRPr>
      </a:lvl8pPr>
      <a:lvl9pPr marL="3967163" indent="-228600" algn="l" rtl="0" eaLnBrk="1" fontAlgn="base" hangingPunct="1">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CN" altLang="en-US" smtClean="0"/>
              <a:t>单击此处编辑母版标题样式</a:t>
            </a:r>
            <a:endParaRPr kumimoji="0" lang="en-US" smtClean="0"/>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lang="zh-CN" sz="1200">
                <a:solidFill>
                  <a:schemeClr val="tx2"/>
                </a:solidFill>
              </a:defRPr>
            </a:lvl1pPr>
            <a:extLst/>
          </a:lstStyle>
          <a:p>
            <a:fld id="{E202AEE2-C5DC-4B60-BDDF-D80984535C4A}" type="datetime1">
              <a:rPr kumimoji="0" lang="zh-CN" altLang="en-US" sz="1200" smtClean="0">
                <a:solidFill>
                  <a:schemeClr val="tx2"/>
                </a:solidFill>
              </a:rPr>
              <a:t>2018/9/12</a:t>
            </a:fld>
            <a:endParaRPr kumimoji="0" lang="zh-CN" sz="120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lang="zh-CN" sz="1200">
                <a:solidFill>
                  <a:schemeClr val="tx2"/>
                </a:solidFill>
              </a:defRPr>
            </a:lvl1pPr>
            <a:extLst/>
          </a:lstStyle>
          <a:p>
            <a:pPr algn="ctr"/>
            <a:endParaRPr kumimoji="0" lang="zh-CN" sz="120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lang="zh-CN" sz="1200">
                <a:solidFill>
                  <a:schemeClr val="tx2"/>
                </a:solidFill>
              </a:defRPr>
            </a:lvl1pPr>
            <a:extLst/>
          </a:lstStyle>
          <a:p>
            <a:pPr algn="r"/>
            <a:fld id="{F99EC173-99AE-4773-AB25-02E469A13EAE}" type="slidenum">
              <a:rPr kumimoji="0" lang="zh-CN" sz="1200">
                <a:solidFill>
                  <a:schemeClr val="tx2"/>
                </a:solidFill>
              </a:rPr>
              <a:pPr algn="r"/>
              <a:t>‹#›</a:t>
            </a:fld>
            <a:endParaRPr kumimoji="0" lang="zh-CN" sz="1200">
              <a:solidFill>
                <a:schemeClr val="tx2"/>
              </a:solidFill>
            </a:endParaRPr>
          </a:p>
        </p:txBody>
      </p:sp>
    </p:spTree>
    <p:extLst>
      <p:ext uri="{BB962C8B-B14F-4D97-AF65-F5344CB8AC3E}">
        <p14:creationId xmlns:p14="http://schemas.microsoft.com/office/powerpoint/2010/main" val="828843753"/>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Lst>
  <p:transition>
    <p:fade/>
  </p:transition>
  <p:timing>
    <p:tnLst>
      <p:par>
        <p:cTn id="1" dur="indefinite" restart="never" nodeType="tmRoot"/>
      </p:par>
    </p:tnLst>
  </p:timing>
  <p:hf hdr="0" ftr="0" dt="0"/>
  <p:txStyles>
    <p:titleStyle>
      <a:lvl1pPr algn="l" rtl="0" eaLnBrk="1" latinLnBrk="0" hangingPunct="1">
        <a:spcBef>
          <a:spcPct val="0"/>
        </a:spcBef>
        <a:buNone/>
        <a:defRPr kumimoji="0" lang="zh-CN"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lang="zh-CN">
          <a:solidFill>
            <a:schemeClr val="tx2"/>
          </a:solidFill>
        </a:defRPr>
      </a:lvl2pPr>
      <a:lvl3pPr eaLnBrk="1" latinLnBrk="0" hangingPunct="1">
        <a:defRPr kumimoji="0" lang="zh-CN">
          <a:solidFill>
            <a:schemeClr val="tx2"/>
          </a:solidFill>
        </a:defRPr>
      </a:lvl3pPr>
      <a:lvl4pPr eaLnBrk="1" latinLnBrk="0" hangingPunct="1">
        <a:defRPr kumimoji="0" lang="zh-CN">
          <a:solidFill>
            <a:schemeClr val="tx2"/>
          </a:solidFill>
        </a:defRPr>
      </a:lvl4pPr>
      <a:lvl5pPr eaLnBrk="1" latinLnBrk="0" hangingPunct="1">
        <a:defRPr kumimoji="0" lang="zh-CN">
          <a:solidFill>
            <a:schemeClr val="tx2"/>
          </a:solidFill>
        </a:defRPr>
      </a:lvl5pPr>
      <a:lvl6pPr eaLnBrk="1" latinLnBrk="0" hangingPunct="1">
        <a:defRPr kumimoji="0" lang="zh-CN">
          <a:solidFill>
            <a:schemeClr val="tx2"/>
          </a:solidFill>
        </a:defRPr>
      </a:lvl6pPr>
      <a:lvl7pPr eaLnBrk="1" latinLnBrk="0" hangingPunct="1">
        <a:defRPr kumimoji="0" lang="zh-CN">
          <a:solidFill>
            <a:schemeClr val="tx2"/>
          </a:solidFill>
        </a:defRPr>
      </a:lvl7pPr>
      <a:lvl8pPr eaLnBrk="1" latinLnBrk="0" hangingPunct="1">
        <a:defRPr kumimoji="0" lang="zh-CN">
          <a:solidFill>
            <a:schemeClr val="tx2"/>
          </a:solidFill>
        </a:defRPr>
      </a:lvl8pPr>
      <a:lvl9pPr eaLnBrk="1" latinLnBrk="0" hangingPunct="1">
        <a:defRPr kumimoji="0" lang="zh-CN">
          <a:solidFill>
            <a:schemeClr val="tx2"/>
          </a:solidFill>
        </a:defRPr>
      </a:lvl9pPr>
      <a:extLst/>
    </p:titleStyle>
    <p:bodyStyle>
      <a:lvl1pPr marL="342900" indent="-342900" algn="l" rtl="0" eaLnBrk="1" latinLnBrk="0" hangingPunct="1">
        <a:spcBef>
          <a:spcPct val="20000"/>
        </a:spcBef>
        <a:buChar char="•"/>
        <a:defRPr kumimoji="0" lang="zh-CN" sz="2400">
          <a:solidFill>
            <a:schemeClr val="tx1"/>
          </a:solidFill>
          <a:latin typeface="+mn-lt"/>
          <a:ea typeface="+mn-ea"/>
          <a:cs typeface="+mn-cs"/>
        </a:defRPr>
      </a:lvl1pPr>
      <a:lvl2pPr marL="742950" indent="-285750" algn="l" rtl="0" eaLnBrk="1" latinLnBrk="0" hangingPunct="1">
        <a:spcBef>
          <a:spcPct val="20000"/>
        </a:spcBef>
        <a:buChar char="–"/>
        <a:defRPr kumimoji="0" lang="zh-CN" sz="2400">
          <a:solidFill>
            <a:schemeClr val="tx1"/>
          </a:solidFill>
          <a:latin typeface="+mn-lt"/>
          <a:ea typeface="+mn-ea"/>
          <a:cs typeface="+mn-cs"/>
        </a:defRPr>
      </a:lvl2pPr>
      <a:lvl3pPr marL="1143000" indent="-228600" algn="l" rtl="0" eaLnBrk="1" latinLnBrk="0" hangingPunct="1">
        <a:spcBef>
          <a:spcPct val="20000"/>
        </a:spcBef>
        <a:buChar char="•"/>
        <a:defRPr kumimoji="0" lang="zh-CN" sz="2000">
          <a:solidFill>
            <a:schemeClr val="tx1"/>
          </a:solidFill>
          <a:latin typeface="+mn-lt"/>
          <a:ea typeface="+mn-ea"/>
          <a:cs typeface="+mn-cs"/>
        </a:defRPr>
      </a:lvl3pPr>
      <a:lvl4pPr marL="1600200" indent="-228600" algn="l" rtl="0" eaLnBrk="1" latinLnBrk="0" hangingPunct="1">
        <a:spcBef>
          <a:spcPct val="20000"/>
        </a:spcBef>
        <a:buChar char="–"/>
        <a:defRPr kumimoji="0" lang="zh-CN" sz="1800">
          <a:solidFill>
            <a:schemeClr val="tx1"/>
          </a:solidFill>
          <a:latin typeface="+mn-lt"/>
          <a:ea typeface="+mn-ea"/>
          <a:cs typeface="+mn-cs"/>
        </a:defRPr>
      </a:lvl4pPr>
      <a:lvl5pPr marL="2057400" indent="-228600" algn="l" rtl="0" eaLnBrk="1" latinLnBrk="0" hangingPunct="1">
        <a:spcBef>
          <a:spcPct val="20000"/>
        </a:spcBef>
        <a:buChar char="»"/>
        <a:defRPr kumimoji="0" lang="zh-CN" sz="1600">
          <a:solidFill>
            <a:schemeClr val="tx1"/>
          </a:solidFill>
          <a:latin typeface="+mn-lt"/>
          <a:ea typeface="+mn-ea"/>
          <a:cs typeface="+mn-cs"/>
        </a:defRPr>
      </a:lvl5pPr>
      <a:lvl6pPr marL="2514600" indent="-228600" algn="l" rtl="0" eaLnBrk="1" latinLnBrk="0" hangingPunct="1">
        <a:spcBef>
          <a:spcPct val="20000"/>
        </a:spcBef>
        <a:buChar char="•"/>
        <a:defRPr kumimoji="0" lang="zh-CN" sz="2000">
          <a:solidFill>
            <a:schemeClr val="tx1"/>
          </a:solidFill>
          <a:latin typeface="+mn-lt"/>
          <a:ea typeface="+mn-ea"/>
          <a:cs typeface="+mn-cs"/>
        </a:defRPr>
      </a:lvl6pPr>
      <a:lvl7pPr marL="2971800" indent="-228600" algn="l" rtl="0" eaLnBrk="1" latinLnBrk="0" hangingPunct="1">
        <a:spcBef>
          <a:spcPct val="20000"/>
        </a:spcBef>
        <a:buChar char="•"/>
        <a:defRPr kumimoji="0" lang="zh-CN" sz="2000">
          <a:solidFill>
            <a:schemeClr val="tx1"/>
          </a:solidFill>
          <a:latin typeface="+mn-lt"/>
          <a:ea typeface="+mn-ea"/>
          <a:cs typeface="+mn-cs"/>
        </a:defRPr>
      </a:lvl7pPr>
      <a:lvl8pPr marL="3429000" indent="-228600" algn="l" rtl="0" eaLnBrk="1" latinLnBrk="0" hangingPunct="1">
        <a:spcBef>
          <a:spcPct val="20000"/>
        </a:spcBef>
        <a:buChar char="•"/>
        <a:defRPr kumimoji="0" lang="zh-CN" sz="2000">
          <a:solidFill>
            <a:schemeClr val="tx1"/>
          </a:solidFill>
          <a:latin typeface="+mn-lt"/>
          <a:ea typeface="+mn-ea"/>
          <a:cs typeface="+mn-cs"/>
        </a:defRPr>
      </a:lvl8pPr>
      <a:lvl9pPr marL="3886200" indent="-228600" algn="l" rtl="0" eaLnBrk="1" latinLnBrk="0" hangingPunct="1">
        <a:spcBef>
          <a:spcPct val="20000"/>
        </a:spcBef>
        <a:buChar char="•"/>
        <a:defRPr kumimoji="0" lang="zh-CN" sz="2000">
          <a:solidFill>
            <a:schemeClr val="tx1"/>
          </a:solidFill>
          <a:latin typeface="+mn-lt"/>
          <a:ea typeface="+mn-ea"/>
          <a:cs typeface="+mn-cs"/>
        </a:defRPr>
      </a:lvl9pPr>
      <a:extLst/>
    </p:bodyStyle>
    <p:otherStyle>
      <a:lvl1pPr marL="0" algn="l" rtl="0" eaLnBrk="1" latinLnBrk="0" hangingPunct="1">
        <a:defRPr kumimoji="0" lang="zh-CN">
          <a:solidFill>
            <a:schemeClr val="tx1"/>
          </a:solidFill>
          <a:latin typeface="+mn-lt"/>
          <a:ea typeface="+mn-ea"/>
          <a:cs typeface="+mn-cs"/>
        </a:defRPr>
      </a:lvl1pPr>
      <a:lvl2pPr marL="457200" algn="l" rtl="0" eaLnBrk="1" latinLnBrk="0" hangingPunct="1">
        <a:defRPr kumimoji="0" lang="zh-CN">
          <a:solidFill>
            <a:schemeClr val="tx1"/>
          </a:solidFill>
          <a:latin typeface="+mn-lt"/>
          <a:ea typeface="+mn-ea"/>
          <a:cs typeface="+mn-cs"/>
        </a:defRPr>
      </a:lvl2pPr>
      <a:lvl3pPr marL="914400" algn="l" rtl="0" eaLnBrk="1" latinLnBrk="0" hangingPunct="1">
        <a:defRPr kumimoji="0" lang="zh-CN">
          <a:solidFill>
            <a:schemeClr val="tx1"/>
          </a:solidFill>
          <a:latin typeface="+mn-lt"/>
          <a:ea typeface="+mn-ea"/>
          <a:cs typeface="+mn-cs"/>
        </a:defRPr>
      </a:lvl3pPr>
      <a:lvl4pPr marL="1371600" algn="l" rtl="0" eaLnBrk="1" latinLnBrk="0" hangingPunct="1">
        <a:defRPr kumimoji="0" lang="zh-CN">
          <a:solidFill>
            <a:schemeClr val="tx1"/>
          </a:solidFill>
          <a:latin typeface="+mn-lt"/>
          <a:ea typeface="+mn-ea"/>
          <a:cs typeface="+mn-cs"/>
        </a:defRPr>
      </a:lvl4pPr>
      <a:lvl5pPr marL="1828800" algn="l" rtl="0" eaLnBrk="1" latinLnBrk="0" hangingPunct="1">
        <a:defRPr kumimoji="0" lang="zh-CN">
          <a:solidFill>
            <a:schemeClr val="tx1"/>
          </a:solidFill>
          <a:latin typeface="+mn-lt"/>
          <a:ea typeface="+mn-ea"/>
          <a:cs typeface="+mn-cs"/>
        </a:defRPr>
      </a:lvl5pPr>
      <a:lvl6pPr marL="2286000" algn="l" rtl="0" eaLnBrk="1" latinLnBrk="0" hangingPunct="1">
        <a:defRPr kumimoji="0" lang="zh-CN">
          <a:solidFill>
            <a:schemeClr val="tx1"/>
          </a:solidFill>
          <a:latin typeface="+mn-lt"/>
          <a:ea typeface="+mn-ea"/>
          <a:cs typeface="+mn-cs"/>
        </a:defRPr>
      </a:lvl6pPr>
      <a:lvl7pPr marL="2743200" algn="l" rtl="0" eaLnBrk="1" latinLnBrk="0" hangingPunct="1">
        <a:defRPr kumimoji="0" lang="zh-CN">
          <a:solidFill>
            <a:schemeClr val="tx1"/>
          </a:solidFill>
          <a:latin typeface="+mn-lt"/>
          <a:ea typeface="+mn-ea"/>
          <a:cs typeface="+mn-cs"/>
        </a:defRPr>
      </a:lvl7pPr>
      <a:lvl8pPr marL="3200400" algn="l" rtl="0" eaLnBrk="1" latinLnBrk="0" hangingPunct="1">
        <a:defRPr kumimoji="0" lang="zh-CN">
          <a:solidFill>
            <a:schemeClr val="tx1"/>
          </a:solidFill>
          <a:latin typeface="+mn-lt"/>
          <a:ea typeface="+mn-ea"/>
          <a:cs typeface="+mn-cs"/>
        </a:defRPr>
      </a:lvl8pPr>
      <a:lvl9pPr marL="3657600" algn="l" rtl="0" eaLnBrk="1" latinLnBrk="0" hangingPunct="1">
        <a:defRPr kumimoji="0" lang="zh-CN">
          <a:solidFill>
            <a:schemeClr val="tx1"/>
          </a:solidFill>
          <a:latin typeface="+mn-lt"/>
          <a:ea typeface="+mn-ea"/>
          <a:cs typeface="+mn-cs"/>
        </a:defRPr>
      </a:lvl9pPr>
      <a:extLst/>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2" descr="ppt底板白-英文大写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ChangeArrowheads="1"/>
          </p:cNvSpPr>
          <p:nvPr/>
        </p:nvSpPr>
        <p:spPr bwMode="auto">
          <a:xfrm>
            <a:off x="287338" y="833438"/>
            <a:ext cx="4318000" cy="28575"/>
          </a:xfrm>
          <a:prstGeom prst="rect">
            <a:avLst/>
          </a:prstGeom>
          <a:gradFill rotWithShape="1">
            <a:gsLst>
              <a:gs pos="0">
                <a:srgbClr val="133984">
                  <a:gamma/>
                  <a:tint val="0"/>
                  <a:invGamma/>
                </a:srgbClr>
              </a:gs>
              <a:gs pos="100000">
                <a:srgbClr val="133984"/>
              </a:gs>
            </a:gsLst>
            <a:lin ang="0" scaled="1"/>
          </a:gradFill>
          <a:ln w="19050" algn="ctr">
            <a:noFill/>
            <a:miter lim="800000"/>
            <a:headEnd/>
            <a:tailEnd/>
          </a:ln>
          <a:effectLst/>
        </p:spPr>
        <p:txBody>
          <a:bodyPr wrap="none" anchor="ctr"/>
          <a:lstStyle/>
          <a:p>
            <a:pPr>
              <a:defRPr/>
            </a:pPr>
            <a:endParaRPr lang="zh-CN" altLang="en-US"/>
          </a:p>
        </p:txBody>
      </p:sp>
      <p:sp>
        <p:nvSpPr>
          <p:cNvPr id="5124" name="Rectangle 4"/>
          <p:cNvSpPr>
            <a:spLocks noChangeArrowheads="1"/>
          </p:cNvSpPr>
          <p:nvPr/>
        </p:nvSpPr>
        <p:spPr bwMode="auto">
          <a:xfrm>
            <a:off x="4826000" y="6477000"/>
            <a:ext cx="4318000" cy="28575"/>
          </a:xfrm>
          <a:prstGeom prst="rect">
            <a:avLst/>
          </a:prstGeom>
          <a:gradFill rotWithShape="1">
            <a:gsLst>
              <a:gs pos="0">
                <a:srgbClr val="133984">
                  <a:gamma/>
                  <a:tint val="0"/>
                  <a:invGamma/>
                </a:srgbClr>
              </a:gs>
              <a:gs pos="100000">
                <a:srgbClr val="133984"/>
              </a:gs>
            </a:gsLst>
            <a:lin ang="0" scaled="1"/>
          </a:gradFill>
          <a:ln w="19050" algn="ctr">
            <a:noFill/>
            <a:miter lim="800000"/>
            <a:headEnd/>
            <a:tailEnd/>
          </a:ln>
          <a:effectLst/>
        </p:spPr>
        <p:txBody>
          <a:bodyPr wrap="none" anchor="ctr"/>
          <a:lstStyle/>
          <a:p>
            <a:pPr>
              <a:defRPr/>
            </a:pPr>
            <a:endParaRPr lang="zh-CN" altLang="en-US"/>
          </a:p>
        </p:txBody>
      </p:sp>
      <p:sp>
        <p:nvSpPr>
          <p:cNvPr id="7173" name="Rectangle 5"/>
          <p:cNvSpPr>
            <a:spLocks noGrp="1" noChangeArrowheads="1"/>
          </p:cNvSpPr>
          <p:nvPr>
            <p:ph type="title"/>
          </p:nvPr>
        </p:nvSpPr>
        <p:spPr bwMode="auto">
          <a:xfrm>
            <a:off x="0" y="179388"/>
            <a:ext cx="91440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54000" rIns="91440" bIns="45720" numCol="1" anchor="t" anchorCtr="1" compatLnSpc="1">
            <a:prstTxWarp prst="textNoShape">
              <a:avLst/>
            </a:prstTxWarp>
          </a:bodyPr>
          <a:lstStyle/>
          <a:p>
            <a:pPr lvl="0"/>
            <a:r>
              <a:rPr lang="zh-CN" altLang="en-US" smtClean="0"/>
              <a:t>单击此处编辑母版标题样式</a:t>
            </a:r>
          </a:p>
        </p:txBody>
      </p:sp>
      <p:sp>
        <p:nvSpPr>
          <p:cNvPr id="7174" name="Rectangle 6"/>
          <p:cNvSpPr>
            <a:spLocks noGrp="1" noChangeArrowheads="1"/>
          </p:cNvSpPr>
          <p:nvPr>
            <p:ph type="body" idx="1"/>
          </p:nvPr>
        </p:nvSpPr>
        <p:spPr bwMode="auto">
          <a:xfrm>
            <a:off x="468313" y="1268413"/>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p:txBody>
      </p:sp>
      <p:sp>
        <p:nvSpPr>
          <p:cNvPr id="5127" name="Text Box 7"/>
          <p:cNvSpPr txBox="1">
            <a:spLocks noChangeArrowheads="1"/>
          </p:cNvSpPr>
          <p:nvPr/>
        </p:nvSpPr>
        <p:spPr bwMode="auto">
          <a:xfrm>
            <a:off x="8382000" y="6505575"/>
            <a:ext cx="762000" cy="336550"/>
          </a:xfrm>
          <a:prstGeom prst="rect">
            <a:avLst/>
          </a:prstGeom>
          <a:noFill/>
          <a:ln w="28575" algn="ctr">
            <a:noFill/>
            <a:miter lim="800000"/>
            <a:headEnd/>
            <a:tailEnd/>
          </a:ln>
          <a:effectLst/>
        </p:spPr>
        <p:txBody>
          <a:bodyPr lIns="90000" tIns="46800" rIns="90000" bIns="46800">
            <a:spAutoFit/>
          </a:bodyPr>
          <a:lstStyle/>
          <a:p>
            <a:pPr>
              <a:spcBef>
                <a:spcPct val="50000"/>
              </a:spcBef>
              <a:defRPr/>
            </a:pPr>
            <a:fld id="{98CC7CC1-E46E-46A6-8B56-8C5440B76428}" type="slidenum">
              <a:rPr lang="en-US" altLang="zh-CN" sz="1600"/>
              <a:pPr>
                <a:spcBef>
                  <a:spcPct val="50000"/>
                </a:spcBef>
                <a:defRPr/>
              </a:pPr>
              <a:t>‹#›</a:t>
            </a:fld>
            <a:endParaRPr lang="en-US" altLang="zh-CN" sz="1600"/>
          </a:p>
        </p:txBody>
      </p:sp>
    </p:spTree>
    <p:extLst>
      <p:ext uri="{BB962C8B-B14F-4D97-AF65-F5344CB8AC3E}">
        <p14:creationId xmlns:p14="http://schemas.microsoft.com/office/powerpoint/2010/main" val="197025014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Lst>
  <p:timing>
    <p:tnLst>
      <p:par>
        <p:cTn id="1" dur="indefinite" restart="never" nodeType="tmRoot"/>
      </p:par>
    </p:tnLst>
  </p:timing>
  <p:hf hdr="0" ftr="0" dt="0"/>
  <p:txStyles>
    <p:title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charset="0"/>
          <a:ea typeface="华文新魏" pitchFamily="2" charset="-122"/>
        </a:defRPr>
      </a:lvl2pPr>
      <a:lvl3pPr algn="ctr" rtl="0" eaLnBrk="1" fontAlgn="base" hangingPunct="1">
        <a:spcBef>
          <a:spcPct val="0"/>
        </a:spcBef>
        <a:spcAft>
          <a:spcPct val="0"/>
        </a:spcAft>
        <a:defRPr sz="2800" b="1">
          <a:solidFill>
            <a:srgbClr val="133984"/>
          </a:solidFill>
          <a:latin typeface="Arial" charset="0"/>
          <a:ea typeface="华文新魏" pitchFamily="2" charset="-122"/>
        </a:defRPr>
      </a:lvl3pPr>
      <a:lvl4pPr algn="ctr" rtl="0" eaLnBrk="1" fontAlgn="base" hangingPunct="1">
        <a:spcBef>
          <a:spcPct val="0"/>
        </a:spcBef>
        <a:spcAft>
          <a:spcPct val="0"/>
        </a:spcAft>
        <a:defRPr sz="2800" b="1">
          <a:solidFill>
            <a:srgbClr val="133984"/>
          </a:solidFill>
          <a:latin typeface="Arial" charset="0"/>
          <a:ea typeface="华文新魏" pitchFamily="2" charset="-122"/>
        </a:defRPr>
      </a:lvl4pPr>
      <a:lvl5pPr algn="ctr" rtl="0" eaLnBrk="1" fontAlgn="base" hangingPunct="1">
        <a:spcBef>
          <a:spcPct val="0"/>
        </a:spcBef>
        <a:spcAft>
          <a:spcPct val="0"/>
        </a:spcAft>
        <a:defRPr sz="2800" b="1">
          <a:solidFill>
            <a:srgbClr val="133984"/>
          </a:solidFill>
          <a:latin typeface="Arial" charset="0"/>
          <a:ea typeface="华文新魏" pitchFamily="2" charset="-122"/>
        </a:defRPr>
      </a:lvl5pPr>
      <a:lvl6pPr marL="457200" algn="ctr" rtl="0" eaLnBrk="1" fontAlgn="base" hangingPunct="1">
        <a:spcBef>
          <a:spcPct val="0"/>
        </a:spcBef>
        <a:spcAft>
          <a:spcPct val="0"/>
        </a:spcAft>
        <a:defRPr sz="2800" b="1">
          <a:solidFill>
            <a:srgbClr val="133984"/>
          </a:solidFill>
          <a:latin typeface="Arial" charset="0"/>
          <a:ea typeface="华文新魏" pitchFamily="2" charset="-122"/>
        </a:defRPr>
      </a:lvl6pPr>
      <a:lvl7pPr marL="914400" algn="ctr" rtl="0" eaLnBrk="1" fontAlgn="base" hangingPunct="1">
        <a:spcBef>
          <a:spcPct val="0"/>
        </a:spcBef>
        <a:spcAft>
          <a:spcPct val="0"/>
        </a:spcAft>
        <a:defRPr sz="2800" b="1">
          <a:solidFill>
            <a:srgbClr val="133984"/>
          </a:solidFill>
          <a:latin typeface="Arial" charset="0"/>
          <a:ea typeface="华文新魏" pitchFamily="2" charset="-122"/>
        </a:defRPr>
      </a:lvl7pPr>
      <a:lvl8pPr marL="1371600" algn="ctr" rtl="0" eaLnBrk="1" fontAlgn="base" hangingPunct="1">
        <a:spcBef>
          <a:spcPct val="0"/>
        </a:spcBef>
        <a:spcAft>
          <a:spcPct val="0"/>
        </a:spcAft>
        <a:defRPr sz="2800" b="1">
          <a:solidFill>
            <a:srgbClr val="133984"/>
          </a:solidFill>
          <a:latin typeface="Arial" charset="0"/>
          <a:ea typeface="华文新魏" pitchFamily="2" charset="-122"/>
        </a:defRPr>
      </a:lvl8pPr>
      <a:lvl9pPr marL="1828800" algn="ctr" rtl="0" eaLnBrk="1" fontAlgn="base" hangingPunct="1">
        <a:spcBef>
          <a:spcPct val="0"/>
        </a:spcBef>
        <a:spcAft>
          <a:spcPct val="0"/>
        </a:spcAft>
        <a:defRPr sz="2800" b="1">
          <a:solidFill>
            <a:srgbClr val="133984"/>
          </a:solidFill>
          <a:latin typeface="Arial" charset="0"/>
          <a:ea typeface="华文新魏" pitchFamily="2" charset="-122"/>
        </a:defRPr>
      </a:lvl9pPr>
    </p:titleStyle>
    <p:bodyStyle>
      <a:lvl1pPr marL="449263" indent="-449263" algn="l" rtl="0" eaLnBrk="1" fontAlgn="base" hangingPunct="1">
        <a:lnSpc>
          <a:spcPct val="110000"/>
        </a:lnSpc>
        <a:spcBef>
          <a:spcPct val="20000"/>
        </a:spcBef>
        <a:spcAft>
          <a:spcPct val="0"/>
        </a:spcAft>
        <a:buSzPct val="120000"/>
        <a:buBlip>
          <a:blip r:embed="rId15"/>
        </a:buBlip>
        <a:defRPr sz="2800">
          <a:solidFill>
            <a:srgbClr val="133984"/>
          </a:solidFill>
          <a:latin typeface="+mn-lt"/>
          <a:ea typeface="+mn-ea"/>
          <a:cs typeface="+mn-cs"/>
        </a:defRPr>
      </a:lvl1pPr>
      <a:lvl2pPr marL="914400" indent="-285750" algn="l" rtl="0" eaLnBrk="1" fontAlgn="base" hangingPunct="1">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1" fontAlgn="base" hangingPunct="1">
        <a:spcBef>
          <a:spcPct val="20000"/>
        </a:spcBef>
        <a:spcAft>
          <a:spcPct val="0"/>
        </a:spcAft>
        <a:buChar char="•"/>
        <a:defRPr sz="2400">
          <a:solidFill>
            <a:schemeClr val="tx1"/>
          </a:solidFill>
          <a:latin typeface="+mn-lt"/>
          <a:ea typeface="宋体" pitchFamily="2" charset="-122"/>
        </a:defRPr>
      </a:lvl3pPr>
      <a:lvl4pPr marL="1730375" indent="-228600" algn="l" rtl="0" eaLnBrk="1" fontAlgn="base" hangingPunct="1">
        <a:spcBef>
          <a:spcPct val="20000"/>
        </a:spcBef>
        <a:spcAft>
          <a:spcPct val="0"/>
        </a:spcAft>
        <a:buChar char="–"/>
        <a:defRPr sz="2000">
          <a:solidFill>
            <a:schemeClr val="tx1"/>
          </a:solidFill>
          <a:latin typeface="+mn-lt"/>
          <a:ea typeface="宋体" pitchFamily="2" charset="-122"/>
        </a:defRPr>
      </a:lvl4pPr>
      <a:lvl5pPr marL="2138363" indent="-228600" algn="l" rtl="0" eaLnBrk="1" fontAlgn="base" hangingPunct="1">
        <a:spcBef>
          <a:spcPct val="20000"/>
        </a:spcBef>
        <a:spcAft>
          <a:spcPct val="0"/>
        </a:spcAft>
        <a:buChar char="»"/>
        <a:defRPr sz="2000">
          <a:solidFill>
            <a:schemeClr val="tx1"/>
          </a:solidFill>
          <a:latin typeface="+mn-lt"/>
          <a:ea typeface="宋体" pitchFamily="2"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87338" y="833438"/>
            <a:ext cx="4318000" cy="28575"/>
          </a:xfrm>
          <a:prstGeom prst="rect">
            <a:avLst/>
          </a:prstGeom>
          <a:gradFill rotWithShape="1">
            <a:gsLst>
              <a:gs pos="0">
                <a:srgbClr val="FFFFFF"/>
              </a:gs>
              <a:gs pos="100000">
                <a:srgbClr val="133984"/>
              </a:gs>
            </a:gsLst>
            <a:lin ang="0" scaled="1"/>
          </a:gra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黑体" pitchFamily="49" charset="-122"/>
              </a:defRPr>
            </a:lvl1pPr>
            <a:lvl2pPr marL="742950" indent="-285750" eaLnBrk="0" hangingPunct="0">
              <a:defRPr sz="2400">
                <a:solidFill>
                  <a:schemeClr val="tx1"/>
                </a:solidFill>
                <a:latin typeface="Arial" charset="0"/>
                <a:ea typeface="黑体" pitchFamily="49" charset="-122"/>
              </a:defRPr>
            </a:lvl2pPr>
            <a:lvl3pPr marL="1143000" indent="-228600" eaLnBrk="0" hangingPunct="0">
              <a:defRPr sz="2400">
                <a:solidFill>
                  <a:schemeClr val="tx1"/>
                </a:solidFill>
                <a:latin typeface="Arial" charset="0"/>
                <a:ea typeface="黑体" pitchFamily="49" charset="-122"/>
              </a:defRPr>
            </a:lvl3pPr>
            <a:lvl4pPr marL="1600200" indent="-228600" eaLnBrk="0" hangingPunct="0">
              <a:defRPr sz="2400">
                <a:solidFill>
                  <a:schemeClr val="tx1"/>
                </a:solidFill>
                <a:latin typeface="Arial" charset="0"/>
                <a:ea typeface="黑体" pitchFamily="49" charset="-122"/>
              </a:defRPr>
            </a:lvl4pPr>
            <a:lvl5pPr marL="2057400" indent="-228600" eaLnBrk="0" hangingPunct="0">
              <a:defRPr sz="2400">
                <a:solidFill>
                  <a:schemeClr val="tx1"/>
                </a:solidFill>
                <a:latin typeface="Arial" charset="0"/>
                <a:ea typeface="黑体" pitchFamily="49"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49"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49"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49"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49" charset="-122"/>
              </a:defRPr>
            </a:lvl9pPr>
          </a:lstStyle>
          <a:p>
            <a:pPr algn="ctr" eaLnBrk="1" hangingPunct="1">
              <a:defRPr/>
            </a:pPr>
            <a:endParaRPr lang="zh-CN" altLang="en-US" smtClean="0"/>
          </a:p>
        </p:txBody>
      </p:sp>
      <p:sp>
        <p:nvSpPr>
          <p:cNvPr id="5124" name="Rectangle 4"/>
          <p:cNvSpPr>
            <a:spLocks noChangeArrowheads="1"/>
          </p:cNvSpPr>
          <p:nvPr/>
        </p:nvSpPr>
        <p:spPr bwMode="auto">
          <a:xfrm>
            <a:off x="4826000" y="6477000"/>
            <a:ext cx="4318000" cy="28575"/>
          </a:xfrm>
          <a:prstGeom prst="rect">
            <a:avLst/>
          </a:prstGeom>
          <a:gradFill rotWithShape="1">
            <a:gsLst>
              <a:gs pos="0">
                <a:srgbClr val="FFFFFF"/>
              </a:gs>
              <a:gs pos="100000">
                <a:srgbClr val="133984"/>
              </a:gs>
            </a:gsLst>
            <a:lin ang="0" scaled="1"/>
          </a:gra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黑体" pitchFamily="49" charset="-122"/>
              </a:defRPr>
            </a:lvl1pPr>
            <a:lvl2pPr marL="742950" indent="-285750" eaLnBrk="0" hangingPunct="0">
              <a:defRPr sz="2400">
                <a:solidFill>
                  <a:schemeClr val="tx1"/>
                </a:solidFill>
                <a:latin typeface="Arial" charset="0"/>
                <a:ea typeface="黑体" pitchFamily="49" charset="-122"/>
              </a:defRPr>
            </a:lvl2pPr>
            <a:lvl3pPr marL="1143000" indent="-228600" eaLnBrk="0" hangingPunct="0">
              <a:defRPr sz="2400">
                <a:solidFill>
                  <a:schemeClr val="tx1"/>
                </a:solidFill>
                <a:latin typeface="Arial" charset="0"/>
                <a:ea typeface="黑体" pitchFamily="49" charset="-122"/>
              </a:defRPr>
            </a:lvl3pPr>
            <a:lvl4pPr marL="1600200" indent="-228600" eaLnBrk="0" hangingPunct="0">
              <a:defRPr sz="2400">
                <a:solidFill>
                  <a:schemeClr val="tx1"/>
                </a:solidFill>
                <a:latin typeface="Arial" charset="0"/>
                <a:ea typeface="黑体" pitchFamily="49" charset="-122"/>
              </a:defRPr>
            </a:lvl4pPr>
            <a:lvl5pPr marL="2057400" indent="-228600" eaLnBrk="0" hangingPunct="0">
              <a:defRPr sz="2400">
                <a:solidFill>
                  <a:schemeClr val="tx1"/>
                </a:solidFill>
                <a:latin typeface="Arial" charset="0"/>
                <a:ea typeface="黑体" pitchFamily="49"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49"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49"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49"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49" charset="-122"/>
              </a:defRPr>
            </a:lvl9pPr>
          </a:lstStyle>
          <a:p>
            <a:pPr algn="ctr" eaLnBrk="1" hangingPunct="1">
              <a:defRPr/>
            </a:pPr>
            <a:endParaRPr lang="zh-CN" altLang="en-US" smtClean="0"/>
          </a:p>
        </p:txBody>
      </p:sp>
      <p:sp>
        <p:nvSpPr>
          <p:cNvPr id="2052" name="Rectangle 5"/>
          <p:cNvSpPr>
            <a:spLocks noGrp="1" noChangeArrowheads="1"/>
          </p:cNvSpPr>
          <p:nvPr>
            <p:ph type="title"/>
          </p:nvPr>
        </p:nvSpPr>
        <p:spPr bwMode="auto">
          <a:xfrm>
            <a:off x="0" y="179388"/>
            <a:ext cx="91440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54000" rIns="91440" bIns="45720" numCol="1" anchor="t" anchorCtr="1" compatLnSpc="1">
            <a:prstTxWarp prst="textNoShape">
              <a:avLst/>
            </a:prstTxWarp>
          </a:bodyPr>
          <a:lstStyle/>
          <a:p>
            <a:pPr lvl="0"/>
            <a:r>
              <a:rPr lang="zh-CN" altLang="en-US" smtClean="0"/>
              <a:t>单击此处编辑母版标题样式</a:t>
            </a:r>
          </a:p>
        </p:txBody>
      </p:sp>
      <p:sp>
        <p:nvSpPr>
          <p:cNvPr id="2053" name="Rectangle 6"/>
          <p:cNvSpPr>
            <a:spLocks noGrp="1" noChangeArrowheads="1"/>
          </p:cNvSpPr>
          <p:nvPr>
            <p:ph type="body" idx="1"/>
          </p:nvPr>
        </p:nvSpPr>
        <p:spPr bwMode="auto">
          <a:xfrm>
            <a:off x="468313" y="1268413"/>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p:txBody>
      </p:sp>
      <p:sp>
        <p:nvSpPr>
          <p:cNvPr id="5127" name="Text Box 7"/>
          <p:cNvSpPr txBox="1">
            <a:spLocks noChangeArrowheads="1"/>
          </p:cNvSpPr>
          <p:nvPr/>
        </p:nvSpPr>
        <p:spPr bwMode="auto">
          <a:xfrm>
            <a:off x="8382000" y="6505575"/>
            <a:ext cx="76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90000" tIns="46800" rIns="90000" bIns="46800">
            <a:spAutoFit/>
          </a:bodyPr>
          <a:lstStyle>
            <a:lvl1pPr eaLnBrk="0" hangingPunct="0">
              <a:defRPr sz="2400">
                <a:solidFill>
                  <a:schemeClr val="tx1"/>
                </a:solidFill>
                <a:latin typeface="Arial" charset="0"/>
                <a:ea typeface="黑体" pitchFamily="49" charset="-122"/>
              </a:defRPr>
            </a:lvl1pPr>
            <a:lvl2pPr marL="742950" indent="-285750" eaLnBrk="0" hangingPunct="0">
              <a:defRPr sz="2400">
                <a:solidFill>
                  <a:schemeClr val="tx1"/>
                </a:solidFill>
                <a:latin typeface="Arial" charset="0"/>
                <a:ea typeface="黑体" pitchFamily="49" charset="-122"/>
              </a:defRPr>
            </a:lvl2pPr>
            <a:lvl3pPr marL="1143000" indent="-228600" eaLnBrk="0" hangingPunct="0">
              <a:defRPr sz="2400">
                <a:solidFill>
                  <a:schemeClr val="tx1"/>
                </a:solidFill>
                <a:latin typeface="Arial" charset="0"/>
                <a:ea typeface="黑体" pitchFamily="49" charset="-122"/>
              </a:defRPr>
            </a:lvl3pPr>
            <a:lvl4pPr marL="1600200" indent="-228600" eaLnBrk="0" hangingPunct="0">
              <a:defRPr sz="2400">
                <a:solidFill>
                  <a:schemeClr val="tx1"/>
                </a:solidFill>
                <a:latin typeface="Arial" charset="0"/>
                <a:ea typeface="黑体" pitchFamily="49" charset="-122"/>
              </a:defRPr>
            </a:lvl4pPr>
            <a:lvl5pPr marL="2057400" indent="-228600" eaLnBrk="0" hangingPunct="0">
              <a:defRPr sz="2400">
                <a:solidFill>
                  <a:schemeClr val="tx1"/>
                </a:solidFill>
                <a:latin typeface="Arial" charset="0"/>
                <a:ea typeface="黑体" pitchFamily="49"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49"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49"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49"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49" charset="-122"/>
              </a:defRPr>
            </a:lvl9pPr>
          </a:lstStyle>
          <a:p>
            <a:pPr algn="ctr" eaLnBrk="1" hangingPunct="1">
              <a:spcBef>
                <a:spcPct val="50000"/>
              </a:spcBef>
              <a:defRPr/>
            </a:pPr>
            <a:fld id="{DFF20099-E7C3-4225-B947-3ABED4FAAAF7}" type="slidenum">
              <a:rPr lang="en-US" altLang="zh-CN" sz="1600" smtClean="0"/>
              <a:pPr algn="ctr" eaLnBrk="1" hangingPunct="1">
                <a:spcBef>
                  <a:spcPct val="50000"/>
                </a:spcBef>
                <a:defRPr/>
              </a:pPr>
              <a:t>‹#›</a:t>
            </a:fld>
            <a:endParaRPr lang="en-US" altLang="zh-CN" sz="1600" smtClean="0"/>
          </a:p>
        </p:txBody>
      </p:sp>
      <p:pic>
        <p:nvPicPr>
          <p:cNvPr id="2055" name="Picture 11" descr="http://www.sjtu.edu.cn/_mediafile/wwwsjtu/2011/03/15/drz6s3owy2.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725" y="165100"/>
            <a:ext cx="669925"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8016989"/>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Lst>
  <p:timing>
    <p:tnLst>
      <p:par>
        <p:cTn id="1" dur="indefinite" restart="never" nodeType="tmRoot"/>
      </p:par>
    </p:tnLst>
  </p:timing>
  <p:hf hdr="0" ftr="0" dt="0"/>
  <p:txStyles>
    <p:title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charset="0"/>
          <a:ea typeface="华文新魏" pitchFamily="2" charset="-122"/>
        </a:defRPr>
      </a:lvl2pPr>
      <a:lvl3pPr algn="ctr" rtl="0" eaLnBrk="1" fontAlgn="base" hangingPunct="1">
        <a:spcBef>
          <a:spcPct val="0"/>
        </a:spcBef>
        <a:spcAft>
          <a:spcPct val="0"/>
        </a:spcAft>
        <a:defRPr sz="2800" b="1">
          <a:solidFill>
            <a:srgbClr val="133984"/>
          </a:solidFill>
          <a:latin typeface="Arial" charset="0"/>
          <a:ea typeface="华文新魏" pitchFamily="2" charset="-122"/>
        </a:defRPr>
      </a:lvl3pPr>
      <a:lvl4pPr algn="ctr" rtl="0" eaLnBrk="1" fontAlgn="base" hangingPunct="1">
        <a:spcBef>
          <a:spcPct val="0"/>
        </a:spcBef>
        <a:spcAft>
          <a:spcPct val="0"/>
        </a:spcAft>
        <a:defRPr sz="2800" b="1">
          <a:solidFill>
            <a:srgbClr val="133984"/>
          </a:solidFill>
          <a:latin typeface="Arial" charset="0"/>
          <a:ea typeface="华文新魏" pitchFamily="2" charset="-122"/>
        </a:defRPr>
      </a:lvl4pPr>
      <a:lvl5pPr algn="ctr" rtl="0" eaLnBrk="1" fontAlgn="base" hangingPunct="1">
        <a:spcBef>
          <a:spcPct val="0"/>
        </a:spcBef>
        <a:spcAft>
          <a:spcPct val="0"/>
        </a:spcAft>
        <a:defRPr sz="2800" b="1">
          <a:solidFill>
            <a:srgbClr val="133984"/>
          </a:solidFill>
          <a:latin typeface="Arial" charset="0"/>
          <a:ea typeface="华文新魏" pitchFamily="2" charset="-122"/>
        </a:defRPr>
      </a:lvl5pPr>
      <a:lvl6pPr marL="457200" algn="ctr" rtl="0" eaLnBrk="1" fontAlgn="base" hangingPunct="1">
        <a:spcBef>
          <a:spcPct val="0"/>
        </a:spcBef>
        <a:spcAft>
          <a:spcPct val="0"/>
        </a:spcAft>
        <a:defRPr sz="2800" b="1">
          <a:solidFill>
            <a:srgbClr val="133984"/>
          </a:solidFill>
          <a:latin typeface="Arial" charset="0"/>
          <a:ea typeface="华文新魏" pitchFamily="2" charset="-122"/>
        </a:defRPr>
      </a:lvl6pPr>
      <a:lvl7pPr marL="914400" algn="ctr" rtl="0" eaLnBrk="1" fontAlgn="base" hangingPunct="1">
        <a:spcBef>
          <a:spcPct val="0"/>
        </a:spcBef>
        <a:spcAft>
          <a:spcPct val="0"/>
        </a:spcAft>
        <a:defRPr sz="2800" b="1">
          <a:solidFill>
            <a:srgbClr val="133984"/>
          </a:solidFill>
          <a:latin typeface="Arial" charset="0"/>
          <a:ea typeface="华文新魏" pitchFamily="2" charset="-122"/>
        </a:defRPr>
      </a:lvl7pPr>
      <a:lvl8pPr marL="1371600" algn="ctr" rtl="0" eaLnBrk="1" fontAlgn="base" hangingPunct="1">
        <a:spcBef>
          <a:spcPct val="0"/>
        </a:spcBef>
        <a:spcAft>
          <a:spcPct val="0"/>
        </a:spcAft>
        <a:defRPr sz="2800" b="1">
          <a:solidFill>
            <a:srgbClr val="133984"/>
          </a:solidFill>
          <a:latin typeface="Arial" charset="0"/>
          <a:ea typeface="华文新魏" pitchFamily="2" charset="-122"/>
        </a:defRPr>
      </a:lvl8pPr>
      <a:lvl9pPr marL="1828800" algn="ctr" rtl="0" eaLnBrk="1" fontAlgn="base" hangingPunct="1">
        <a:spcBef>
          <a:spcPct val="0"/>
        </a:spcBef>
        <a:spcAft>
          <a:spcPct val="0"/>
        </a:spcAft>
        <a:defRPr sz="2800" b="1">
          <a:solidFill>
            <a:srgbClr val="133984"/>
          </a:solidFill>
          <a:latin typeface="Arial" charset="0"/>
          <a:ea typeface="华文新魏" pitchFamily="2" charset="-122"/>
        </a:defRPr>
      </a:lvl9pPr>
    </p:titleStyle>
    <p:bodyStyle>
      <a:lvl1pPr marL="449263" indent="-449263" algn="l" rtl="0" eaLnBrk="1" fontAlgn="base" hangingPunct="1">
        <a:lnSpc>
          <a:spcPct val="110000"/>
        </a:lnSpc>
        <a:spcBef>
          <a:spcPct val="20000"/>
        </a:spcBef>
        <a:spcAft>
          <a:spcPct val="0"/>
        </a:spcAft>
        <a:buSzPct val="120000"/>
        <a:buBlip>
          <a:blip r:embed="rId15"/>
        </a:buBlip>
        <a:defRPr sz="2800">
          <a:solidFill>
            <a:srgbClr val="133984"/>
          </a:solidFill>
          <a:latin typeface="+mn-lt"/>
          <a:ea typeface="+mn-ea"/>
          <a:cs typeface="+mn-cs"/>
        </a:defRPr>
      </a:lvl1pPr>
      <a:lvl2pPr marL="914400" indent="-285750" algn="l" rtl="0" eaLnBrk="1" fontAlgn="base" hangingPunct="1">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1" fontAlgn="base" hangingPunct="1">
        <a:spcBef>
          <a:spcPct val="20000"/>
        </a:spcBef>
        <a:spcAft>
          <a:spcPct val="0"/>
        </a:spcAft>
        <a:buChar char="•"/>
        <a:defRPr sz="2400">
          <a:solidFill>
            <a:schemeClr val="tx1"/>
          </a:solidFill>
          <a:latin typeface="+mn-lt"/>
          <a:ea typeface="宋体" pitchFamily="2" charset="-122"/>
        </a:defRPr>
      </a:lvl3pPr>
      <a:lvl4pPr marL="1730375" indent="-228600" algn="l" rtl="0" eaLnBrk="1" fontAlgn="base" hangingPunct="1">
        <a:spcBef>
          <a:spcPct val="20000"/>
        </a:spcBef>
        <a:spcAft>
          <a:spcPct val="0"/>
        </a:spcAft>
        <a:buChar char="–"/>
        <a:defRPr sz="2000">
          <a:solidFill>
            <a:schemeClr val="tx1"/>
          </a:solidFill>
          <a:latin typeface="+mn-lt"/>
          <a:ea typeface="宋体" pitchFamily="2" charset="-122"/>
        </a:defRPr>
      </a:lvl4pPr>
      <a:lvl5pPr marL="2138363" indent="-228600" algn="l" rtl="0" eaLnBrk="1" fontAlgn="base" hangingPunct="1">
        <a:spcBef>
          <a:spcPct val="20000"/>
        </a:spcBef>
        <a:spcAft>
          <a:spcPct val="0"/>
        </a:spcAft>
        <a:buChar char="»"/>
        <a:defRPr sz="2000">
          <a:solidFill>
            <a:schemeClr val="tx1"/>
          </a:solidFill>
          <a:latin typeface="+mn-lt"/>
          <a:ea typeface="宋体" pitchFamily="2"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ppt底板白-英文大写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ChangeArrowheads="1"/>
          </p:cNvSpPr>
          <p:nvPr/>
        </p:nvSpPr>
        <p:spPr bwMode="auto">
          <a:xfrm>
            <a:off x="287338" y="833438"/>
            <a:ext cx="4318000" cy="28575"/>
          </a:xfrm>
          <a:prstGeom prst="rect">
            <a:avLst/>
          </a:prstGeom>
          <a:gradFill rotWithShape="1">
            <a:gsLst>
              <a:gs pos="0">
                <a:srgbClr val="FFFFFF"/>
              </a:gs>
              <a:gs pos="100000">
                <a:srgbClr val="133984"/>
              </a:gs>
            </a:gsLst>
            <a:lin ang="0" scaled="1"/>
          </a:gra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anchor="ctr"/>
          <a:lstStyle>
            <a:lvl1pPr algn="ctr" eaLnBrk="0" hangingPunct="0">
              <a:defRPr sz="2400">
                <a:solidFill>
                  <a:schemeClr val="tx1"/>
                </a:solidFill>
                <a:latin typeface="Arial" charset="0"/>
                <a:ea typeface="黑体" pitchFamily="49" charset="-122"/>
              </a:defRPr>
            </a:lvl1pPr>
            <a:lvl2pPr marL="742950" indent="-285750" algn="ctr" eaLnBrk="0" hangingPunct="0">
              <a:defRPr sz="2400">
                <a:solidFill>
                  <a:schemeClr val="tx1"/>
                </a:solidFill>
                <a:latin typeface="Arial" charset="0"/>
                <a:ea typeface="黑体" pitchFamily="49" charset="-122"/>
              </a:defRPr>
            </a:lvl2pPr>
            <a:lvl3pPr marL="1143000" indent="-228600" algn="ctr" eaLnBrk="0" hangingPunct="0">
              <a:defRPr sz="2400">
                <a:solidFill>
                  <a:schemeClr val="tx1"/>
                </a:solidFill>
                <a:latin typeface="Arial" charset="0"/>
                <a:ea typeface="黑体" pitchFamily="49" charset="-122"/>
              </a:defRPr>
            </a:lvl3pPr>
            <a:lvl4pPr marL="1600200" indent="-228600" algn="ctr" eaLnBrk="0" hangingPunct="0">
              <a:defRPr sz="2400">
                <a:solidFill>
                  <a:schemeClr val="tx1"/>
                </a:solidFill>
                <a:latin typeface="Arial" charset="0"/>
                <a:ea typeface="黑体" pitchFamily="49" charset="-122"/>
              </a:defRPr>
            </a:lvl4pPr>
            <a:lvl5pPr marL="2057400" indent="-228600" algn="ctr" eaLnBrk="0" hangingPunct="0">
              <a:defRPr sz="2400">
                <a:solidFill>
                  <a:schemeClr val="tx1"/>
                </a:solidFill>
                <a:latin typeface="Arial" charset="0"/>
                <a:ea typeface="黑体" pitchFamily="49"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49"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49"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49"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49" charset="-122"/>
              </a:defRPr>
            </a:lvl9pPr>
          </a:lstStyle>
          <a:p>
            <a:pPr eaLnBrk="1" hangingPunct="1"/>
            <a:endParaRPr lang="zh-CN" altLang="en-US"/>
          </a:p>
        </p:txBody>
      </p:sp>
      <p:sp>
        <p:nvSpPr>
          <p:cNvPr id="1028" name="Rectangle 4"/>
          <p:cNvSpPr>
            <a:spLocks noChangeArrowheads="1"/>
          </p:cNvSpPr>
          <p:nvPr/>
        </p:nvSpPr>
        <p:spPr bwMode="auto">
          <a:xfrm>
            <a:off x="4826000" y="6477000"/>
            <a:ext cx="4318000" cy="28575"/>
          </a:xfrm>
          <a:prstGeom prst="rect">
            <a:avLst/>
          </a:prstGeom>
          <a:gradFill rotWithShape="1">
            <a:gsLst>
              <a:gs pos="0">
                <a:srgbClr val="FFFFFF"/>
              </a:gs>
              <a:gs pos="100000">
                <a:srgbClr val="133984"/>
              </a:gs>
            </a:gsLst>
            <a:lin ang="0" scaled="1"/>
          </a:gra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anchor="ctr"/>
          <a:lstStyle>
            <a:lvl1pPr algn="ctr" eaLnBrk="0" hangingPunct="0">
              <a:defRPr sz="2400">
                <a:solidFill>
                  <a:schemeClr val="tx1"/>
                </a:solidFill>
                <a:latin typeface="Arial" charset="0"/>
                <a:ea typeface="黑体" pitchFamily="49" charset="-122"/>
              </a:defRPr>
            </a:lvl1pPr>
            <a:lvl2pPr marL="742950" indent="-285750" algn="ctr" eaLnBrk="0" hangingPunct="0">
              <a:defRPr sz="2400">
                <a:solidFill>
                  <a:schemeClr val="tx1"/>
                </a:solidFill>
                <a:latin typeface="Arial" charset="0"/>
                <a:ea typeface="黑体" pitchFamily="49" charset="-122"/>
              </a:defRPr>
            </a:lvl2pPr>
            <a:lvl3pPr marL="1143000" indent="-228600" algn="ctr" eaLnBrk="0" hangingPunct="0">
              <a:defRPr sz="2400">
                <a:solidFill>
                  <a:schemeClr val="tx1"/>
                </a:solidFill>
                <a:latin typeface="Arial" charset="0"/>
                <a:ea typeface="黑体" pitchFamily="49" charset="-122"/>
              </a:defRPr>
            </a:lvl3pPr>
            <a:lvl4pPr marL="1600200" indent="-228600" algn="ctr" eaLnBrk="0" hangingPunct="0">
              <a:defRPr sz="2400">
                <a:solidFill>
                  <a:schemeClr val="tx1"/>
                </a:solidFill>
                <a:latin typeface="Arial" charset="0"/>
                <a:ea typeface="黑体" pitchFamily="49" charset="-122"/>
              </a:defRPr>
            </a:lvl4pPr>
            <a:lvl5pPr marL="2057400" indent="-228600" algn="ctr" eaLnBrk="0" hangingPunct="0">
              <a:defRPr sz="2400">
                <a:solidFill>
                  <a:schemeClr val="tx1"/>
                </a:solidFill>
                <a:latin typeface="Arial" charset="0"/>
                <a:ea typeface="黑体" pitchFamily="49"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49"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49"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49"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49" charset="-122"/>
              </a:defRPr>
            </a:lvl9pPr>
          </a:lstStyle>
          <a:p>
            <a:pPr eaLnBrk="1" hangingPunct="1"/>
            <a:endParaRPr lang="zh-CN" altLang="en-US"/>
          </a:p>
        </p:txBody>
      </p:sp>
      <p:sp>
        <p:nvSpPr>
          <p:cNvPr id="1029" name="Rectangle 5"/>
          <p:cNvSpPr>
            <a:spLocks noGrp="1" noChangeArrowheads="1"/>
          </p:cNvSpPr>
          <p:nvPr>
            <p:ph type="title"/>
          </p:nvPr>
        </p:nvSpPr>
        <p:spPr bwMode="auto">
          <a:xfrm>
            <a:off x="0" y="179388"/>
            <a:ext cx="91440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54000" rIns="91440" bIns="45720" numCol="1" anchor="t" anchorCtr="1" compatLnSpc="1">
            <a:prstTxWarp prst="textNoShape">
              <a:avLst/>
            </a:prstTxWarp>
          </a:bodyPr>
          <a:lstStyle/>
          <a:p>
            <a:pPr lvl="0"/>
            <a:r>
              <a:rPr lang="zh-CN" altLang="en-US" smtClean="0"/>
              <a:t>单击此处编辑母版标题样式</a:t>
            </a:r>
          </a:p>
        </p:txBody>
      </p:sp>
      <p:sp>
        <p:nvSpPr>
          <p:cNvPr id="1030" name="Rectangle 6"/>
          <p:cNvSpPr>
            <a:spLocks noGrp="1" noChangeArrowheads="1"/>
          </p:cNvSpPr>
          <p:nvPr>
            <p:ph type="body" idx="1"/>
          </p:nvPr>
        </p:nvSpPr>
        <p:spPr bwMode="auto">
          <a:xfrm>
            <a:off x="468313" y="1268413"/>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p:txBody>
      </p:sp>
      <p:sp>
        <p:nvSpPr>
          <p:cNvPr id="1031" name="Text Box 7"/>
          <p:cNvSpPr txBox="1">
            <a:spLocks noChangeArrowheads="1"/>
          </p:cNvSpPr>
          <p:nvPr/>
        </p:nvSpPr>
        <p:spPr bwMode="auto">
          <a:xfrm>
            <a:off x="8382000" y="6505575"/>
            <a:ext cx="76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90000" tIns="46800" rIns="90000" bIns="46800">
            <a:spAutoFit/>
          </a:bodyPr>
          <a:lstStyle>
            <a:lvl1pPr algn="ctr" eaLnBrk="0" hangingPunct="0">
              <a:defRPr sz="2400">
                <a:solidFill>
                  <a:schemeClr val="tx1"/>
                </a:solidFill>
                <a:latin typeface="Arial" charset="0"/>
                <a:ea typeface="黑体" pitchFamily="49" charset="-122"/>
              </a:defRPr>
            </a:lvl1pPr>
            <a:lvl2pPr marL="742950" indent="-285750" algn="ctr" eaLnBrk="0" hangingPunct="0">
              <a:defRPr sz="2400">
                <a:solidFill>
                  <a:schemeClr val="tx1"/>
                </a:solidFill>
                <a:latin typeface="Arial" charset="0"/>
                <a:ea typeface="黑体" pitchFamily="49" charset="-122"/>
              </a:defRPr>
            </a:lvl2pPr>
            <a:lvl3pPr marL="1143000" indent="-228600" algn="ctr" eaLnBrk="0" hangingPunct="0">
              <a:defRPr sz="2400">
                <a:solidFill>
                  <a:schemeClr val="tx1"/>
                </a:solidFill>
                <a:latin typeface="Arial" charset="0"/>
                <a:ea typeface="黑体" pitchFamily="49" charset="-122"/>
              </a:defRPr>
            </a:lvl3pPr>
            <a:lvl4pPr marL="1600200" indent="-228600" algn="ctr" eaLnBrk="0" hangingPunct="0">
              <a:defRPr sz="2400">
                <a:solidFill>
                  <a:schemeClr val="tx1"/>
                </a:solidFill>
                <a:latin typeface="Arial" charset="0"/>
                <a:ea typeface="黑体" pitchFamily="49" charset="-122"/>
              </a:defRPr>
            </a:lvl4pPr>
            <a:lvl5pPr marL="2057400" indent="-228600" algn="ctr" eaLnBrk="0" hangingPunct="0">
              <a:defRPr sz="2400">
                <a:solidFill>
                  <a:schemeClr val="tx1"/>
                </a:solidFill>
                <a:latin typeface="Arial" charset="0"/>
                <a:ea typeface="黑体" pitchFamily="49"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49"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49"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49"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49" charset="-122"/>
              </a:defRPr>
            </a:lvl9pPr>
          </a:lstStyle>
          <a:p>
            <a:pPr eaLnBrk="1" hangingPunct="1">
              <a:spcBef>
                <a:spcPct val="50000"/>
              </a:spcBef>
            </a:pPr>
            <a:fld id="{7CAD4C44-F2C6-426D-A273-B3CFC485B670}" type="slidenum">
              <a:rPr lang="en-US" altLang="zh-CN" sz="1600"/>
              <a:pPr eaLnBrk="1" hangingPunct="1">
                <a:spcBef>
                  <a:spcPct val="50000"/>
                </a:spcBef>
              </a:pPr>
              <a:t>‹#›</a:t>
            </a:fld>
            <a:endParaRPr lang="en-US" altLang="zh-CN" sz="1600"/>
          </a:p>
        </p:txBody>
      </p:sp>
    </p:spTree>
    <p:extLst>
      <p:ext uri="{BB962C8B-B14F-4D97-AF65-F5344CB8AC3E}">
        <p14:creationId xmlns:p14="http://schemas.microsoft.com/office/powerpoint/2010/main" val="362652743"/>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Lst>
  <p:timing>
    <p:tnLst>
      <p:par>
        <p:cTn id="1" dur="indefinite" restart="never" nodeType="tmRoot"/>
      </p:par>
    </p:tnLst>
  </p:timing>
  <p:hf hdr="0" ftr="0" dt="0"/>
  <p:txStyles>
    <p:title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charset="0"/>
          <a:ea typeface="华文新魏" pitchFamily="2" charset="-122"/>
        </a:defRPr>
      </a:lvl2pPr>
      <a:lvl3pPr algn="ctr" rtl="0" eaLnBrk="1" fontAlgn="base" hangingPunct="1">
        <a:spcBef>
          <a:spcPct val="0"/>
        </a:spcBef>
        <a:spcAft>
          <a:spcPct val="0"/>
        </a:spcAft>
        <a:defRPr sz="2800" b="1">
          <a:solidFill>
            <a:srgbClr val="133984"/>
          </a:solidFill>
          <a:latin typeface="Arial" charset="0"/>
          <a:ea typeface="华文新魏" pitchFamily="2" charset="-122"/>
        </a:defRPr>
      </a:lvl3pPr>
      <a:lvl4pPr algn="ctr" rtl="0" eaLnBrk="1" fontAlgn="base" hangingPunct="1">
        <a:spcBef>
          <a:spcPct val="0"/>
        </a:spcBef>
        <a:spcAft>
          <a:spcPct val="0"/>
        </a:spcAft>
        <a:defRPr sz="2800" b="1">
          <a:solidFill>
            <a:srgbClr val="133984"/>
          </a:solidFill>
          <a:latin typeface="Arial" charset="0"/>
          <a:ea typeface="华文新魏" pitchFamily="2" charset="-122"/>
        </a:defRPr>
      </a:lvl4pPr>
      <a:lvl5pPr algn="ctr" rtl="0" eaLnBrk="1" fontAlgn="base" hangingPunct="1">
        <a:spcBef>
          <a:spcPct val="0"/>
        </a:spcBef>
        <a:spcAft>
          <a:spcPct val="0"/>
        </a:spcAft>
        <a:defRPr sz="2800" b="1">
          <a:solidFill>
            <a:srgbClr val="133984"/>
          </a:solidFill>
          <a:latin typeface="Arial" charset="0"/>
          <a:ea typeface="华文新魏" pitchFamily="2" charset="-122"/>
        </a:defRPr>
      </a:lvl5pPr>
      <a:lvl6pPr marL="457200" algn="ctr" rtl="0" eaLnBrk="1" fontAlgn="base" hangingPunct="1">
        <a:spcBef>
          <a:spcPct val="0"/>
        </a:spcBef>
        <a:spcAft>
          <a:spcPct val="0"/>
        </a:spcAft>
        <a:defRPr sz="2800" b="1">
          <a:solidFill>
            <a:srgbClr val="133984"/>
          </a:solidFill>
          <a:latin typeface="Arial" charset="0"/>
          <a:ea typeface="华文新魏" pitchFamily="2" charset="-122"/>
        </a:defRPr>
      </a:lvl6pPr>
      <a:lvl7pPr marL="914400" algn="ctr" rtl="0" eaLnBrk="1" fontAlgn="base" hangingPunct="1">
        <a:spcBef>
          <a:spcPct val="0"/>
        </a:spcBef>
        <a:spcAft>
          <a:spcPct val="0"/>
        </a:spcAft>
        <a:defRPr sz="2800" b="1">
          <a:solidFill>
            <a:srgbClr val="133984"/>
          </a:solidFill>
          <a:latin typeface="Arial" charset="0"/>
          <a:ea typeface="华文新魏" pitchFamily="2" charset="-122"/>
        </a:defRPr>
      </a:lvl7pPr>
      <a:lvl8pPr marL="1371600" algn="ctr" rtl="0" eaLnBrk="1" fontAlgn="base" hangingPunct="1">
        <a:spcBef>
          <a:spcPct val="0"/>
        </a:spcBef>
        <a:spcAft>
          <a:spcPct val="0"/>
        </a:spcAft>
        <a:defRPr sz="2800" b="1">
          <a:solidFill>
            <a:srgbClr val="133984"/>
          </a:solidFill>
          <a:latin typeface="Arial" charset="0"/>
          <a:ea typeface="华文新魏" pitchFamily="2" charset="-122"/>
        </a:defRPr>
      </a:lvl8pPr>
      <a:lvl9pPr marL="1828800" algn="ctr" rtl="0" eaLnBrk="1" fontAlgn="base" hangingPunct="1">
        <a:spcBef>
          <a:spcPct val="0"/>
        </a:spcBef>
        <a:spcAft>
          <a:spcPct val="0"/>
        </a:spcAft>
        <a:defRPr sz="2800" b="1">
          <a:solidFill>
            <a:srgbClr val="133984"/>
          </a:solidFill>
          <a:latin typeface="Arial" charset="0"/>
          <a:ea typeface="华文新魏" pitchFamily="2" charset="-122"/>
        </a:defRPr>
      </a:lvl9pPr>
    </p:titleStyle>
    <p:bodyStyle>
      <a:lvl1pPr marL="449263" indent="-449263" algn="l" rtl="0" eaLnBrk="1" fontAlgn="base" hangingPunct="1">
        <a:lnSpc>
          <a:spcPct val="110000"/>
        </a:lnSpc>
        <a:spcBef>
          <a:spcPct val="20000"/>
        </a:spcBef>
        <a:spcAft>
          <a:spcPct val="0"/>
        </a:spcAft>
        <a:buSzPct val="120000"/>
        <a:buBlip>
          <a:blip r:embed="rId15"/>
        </a:buBlip>
        <a:defRPr sz="2800">
          <a:solidFill>
            <a:srgbClr val="133984"/>
          </a:solidFill>
          <a:latin typeface="+mn-lt"/>
          <a:ea typeface="+mn-ea"/>
          <a:cs typeface="+mn-cs"/>
        </a:defRPr>
      </a:lvl1pPr>
      <a:lvl2pPr marL="914400" indent="-285750" algn="l" rtl="0" eaLnBrk="1" fontAlgn="base" hangingPunct="1">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1" fontAlgn="base" hangingPunct="1">
        <a:spcBef>
          <a:spcPct val="20000"/>
        </a:spcBef>
        <a:spcAft>
          <a:spcPct val="0"/>
        </a:spcAft>
        <a:buChar char="•"/>
        <a:defRPr sz="2400">
          <a:solidFill>
            <a:schemeClr val="tx1"/>
          </a:solidFill>
          <a:latin typeface="+mn-lt"/>
          <a:ea typeface="宋体" charset="-122"/>
        </a:defRPr>
      </a:lvl3pPr>
      <a:lvl4pPr marL="1730375" indent="-228600" algn="l" rtl="0" eaLnBrk="1" fontAlgn="base" hangingPunct="1">
        <a:spcBef>
          <a:spcPct val="20000"/>
        </a:spcBef>
        <a:spcAft>
          <a:spcPct val="0"/>
        </a:spcAft>
        <a:buChar char="–"/>
        <a:defRPr sz="2000">
          <a:solidFill>
            <a:schemeClr val="tx1"/>
          </a:solidFill>
          <a:latin typeface="+mn-lt"/>
          <a:ea typeface="宋体" charset="-122"/>
        </a:defRPr>
      </a:lvl4pPr>
      <a:lvl5pPr marL="2138363" indent="-228600" algn="l" rtl="0" eaLnBrk="1" fontAlgn="base" hangingPunct="1">
        <a:spcBef>
          <a:spcPct val="20000"/>
        </a:spcBef>
        <a:spcAft>
          <a:spcPct val="0"/>
        </a:spcAft>
        <a:buChar char="»"/>
        <a:defRPr sz="2000">
          <a:solidFill>
            <a:schemeClr val="tx1"/>
          </a:solidFill>
          <a:latin typeface="+mn-lt"/>
          <a:ea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charset="-122"/>
        </a:defRPr>
      </a:lvl6pPr>
      <a:lvl7pPr marL="3052763" indent="-228600" algn="l" rtl="0" eaLnBrk="1" fontAlgn="base" hangingPunct="1">
        <a:spcBef>
          <a:spcPct val="20000"/>
        </a:spcBef>
        <a:spcAft>
          <a:spcPct val="0"/>
        </a:spcAft>
        <a:buChar char="»"/>
        <a:defRPr sz="2000">
          <a:solidFill>
            <a:schemeClr val="tx1"/>
          </a:solidFill>
          <a:latin typeface="+mn-lt"/>
          <a:ea typeface="宋体" charset="-122"/>
        </a:defRPr>
      </a:lvl7pPr>
      <a:lvl8pPr marL="3509963" indent="-228600" algn="l" rtl="0" eaLnBrk="1" fontAlgn="base" hangingPunct="1">
        <a:spcBef>
          <a:spcPct val="20000"/>
        </a:spcBef>
        <a:spcAft>
          <a:spcPct val="0"/>
        </a:spcAft>
        <a:buChar char="»"/>
        <a:defRPr sz="2000">
          <a:solidFill>
            <a:schemeClr val="tx1"/>
          </a:solidFill>
          <a:latin typeface="+mn-lt"/>
          <a:ea typeface="宋体" charset="-122"/>
        </a:defRPr>
      </a:lvl8pPr>
      <a:lvl9pPr marL="3967163" indent="-228600" algn="l" rtl="0" eaLnBrk="1" fontAlgn="base" hangingPunct="1">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38.wmf"/><Relationship Id="rId3" Type="http://schemas.openxmlformats.org/officeDocument/2006/relationships/notesSlide" Target="../notesSlides/notesSlide10.xml"/><Relationship Id="rId7" Type="http://schemas.openxmlformats.org/officeDocument/2006/relationships/image" Target="../media/image35.wmf"/><Relationship Id="rId12" Type="http://schemas.openxmlformats.org/officeDocument/2006/relationships/oleObject" Target="../embeddings/oleObject12.bin"/><Relationship Id="rId17" Type="http://schemas.openxmlformats.org/officeDocument/2006/relationships/image" Target="../media/image40.wmf"/><Relationship Id="rId2" Type="http://schemas.openxmlformats.org/officeDocument/2006/relationships/slideLayout" Target="../slideLayouts/slideLayout57.xml"/><Relationship Id="rId16" Type="http://schemas.openxmlformats.org/officeDocument/2006/relationships/oleObject" Target="../embeddings/oleObject14.bin"/><Relationship Id="rId1" Type="http://schemas.openxmlformats.org/officeDocument/2006/relationships/vmlDrawing" Target="../drawings/vmlDrawing3.vml"/><Relationship Id="rId6" Type="http://schemas.openxmlformats.org/officeDocument/2006/relationships/oleObject" Target="../embeddings/oleObject9.bin"/><Relationship Id="rId11" Type="http://schemas.openxmlformats.org/officeDocument/2006/relationships/image" Target="../media/image37.wmf"/><Relationship Id="rId5" Type="http://schemas.openxmlformats.org/officeDocument/2006/relationships/image" Target="../media/image34.wmf"/><Relationship Id="rId15" Type="http://schemas.openxmlformats.org/officeDocument/2006/relationships/image" Target="../media/image39.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36.wmf"/><Relationship Id="rId14" Type="http://schemas.openxmlformats.org/officeDocument/2006/relationships/oleObject" Target="../embeddings/oleObject13.bin"/></Relationships>
</file>

<file path=ppt/slides/_rels/slide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18.xml"/><Relationship Id="rId1" Type="http://schemas.openxmlformats.org/officeDocument/2006/relationships/slideLayout" Target="../slideLayouts/slideLayout58.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9.xml"/><Relationship Id="rId1" Type="http://schemas.openxmlformats.org/officeDocument/2006/relationships/slideLayout" Target="../slideLayouts/slideLayout58.xml"/><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57.xml"/><Relationship Id="rId4" Type="http://schemas.openxmlformats.org/officeDocument/2006/relationships/image" Target="../media/image54.g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notesSlide" Target="../notesSlides/notesSlide25.xml"/><Relationship Id="rId7" Type="http://schemas.openxmlformats.org/officeDocument/2006/relationships/oleObject" Target="../embeddings/oleObject15.bin"/><Relationship Id="rId12" Type="http://schemas.openxmlformats.org/officeDocument/2006/relationships/image" Target="../media/image57.wmf"/><Relationship Id="rId2" Type="http://schemas.openxmlformats.org/officeDocument/2006/relationships/slideLayout" Target="../slideLayouts/slideLayout57.xml"/><Relationship Id="rId1" Type="http://schemas.openxmlformats.org/officeDocument/2006/relationships/vmlDrawing" Target="../drawings/vmlDrawing4.vml"/><Relationship Id="rId6" Type="http://schemas.openxmlformats.org/officeDocument/2006/relationships/image" Target="../media/image60.png"/><Relationship Id="rId11" Type="http://schemas.openxmlformats.org/officeDocument/2006/relationships/oleObject" Target="../embeddings/oleObject17.bin"/><Relationship Id="rId5" Type="http://schemas.openxmlformats.org/officeDocument/2006/relationships/image" Target="../media/image59.png"/><Relationship Id="rId10" Type="http://schemas.openxmlformats.org/officeDocument/2006/relationships/image" Target="../media/image56.wmf"/><Relationship Id="rId4" Type="http://schemas.openxmlformats.org/officeDocument/2006/relationships/image" Target="../media/image58.png"/><Relationship Id="rId9" Type="http://schemas.openxmlformats.org/officeDocument/2006/relationships/oleObject" Target="../embeddings/oleObject16.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65.wmf"/><Relationship Id="rId3" Type="http://schemas.openxmlformats.org/officeDocument/2006/relationships/notesSlide" Target="../notesSlides/notesSlide29.xml"/><Relationship Id="rId7" Type="http://schemas.openxmlformats.org/officeDocument/2006/relationships/image" Target="../media/image62.wmf"/><Relationship Id="rId12" Type="http://schemas.openxmlformats.org/officeDocument/2006/relationships/oleObject" Target="../embeddings/oleObject22.bin"/><Relationship Id="rId2" Type="http://schemas.openxmlformats.org/officeDocument/2006/relationships/slideLayout" Target="../slideLayouts/slideLayout57.xml"/><Relationship Id="rId1" Type="http://schemas.openxmlformats.org/officeDocument/2006/relationships/vmlDrawing" Target="../drawings/vmlDrawing5.vml"/><Relationship Id="rId6" Type="http://schemas.openxmlformats.org/officeDocument/2006/relationships/oleObject" Target="../embeddings/oleObject19.bin"/><Relationship Id="rId11" Type="http://schemas.openxmlformats.org/officeDocument/2006/relationships/image" Target="../media/image64.wmf"/><Relationship Id="rId5" Type="http://schemas.openxmlformats.org/officeDocument/2006/relationships/image" Target="../media/image61.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63.wmf"/></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7.xml"/><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7.xml"/><Relationship Id="rId1" Type="http://schemas.openxmlformats.org/officeDocument/2006/relationships/vmlDrawing" Target="../drawings/vmlDrawing6.vml"/><Relationship Id="rId6" Type="http://schemas.openxmlformats.org/officeDocument/2006/relationships/image" Target="../media/image66.wmf"/><Relationship Id="rId5" Type="http://schemas.openxmlformats.org/officeDocument/2006/relationships/oleObject" Target="../embeddings/oleObject23.bin"/><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34.xml"/><Relationship Id="rId7" Type="http://schemas.openxmlformats.org/officeDocument/2006/relationships/image" Target="../media/image68.wmf"/><Relationship Id="rId2" Type="http://schemas.openxmlformats.org/officeDocument/2006/relationships/slideLayout" Target="../slideLayouts/slideLayout58.xml"/><Relationship Id="rId1" Type="http://schemas.openxmlformats.org/officeDocument/2006/relationships/vmlDrawing" Target="../drawings/vmlDrawing7.vml"/><Relationship Id="rId6" Type="http://schemas.openxmlformats.org/officeDocument/2006/relationships/oleObject" Target="../embeddings/oleObject25.bin"/><Relationship Id="rId5" Type="http://schemas.openxmlformats.org/officeDocument/2006/relationships/image" Target="../media/image67.wmf"/><Relationship Id="rId4" Type="http://schemas.openxmlformats.org/officeDocument/2006/relationships/oleObject" Target="../embeddings/oleObject24.bin"/><Relationship Id="rId9" Type="http://schemas.openxmlformats.org/officeDocument/2006/relationships/image" Target="../media/image69.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image" Target="../media/image25.png"/><Relationship Id="rId3" Type="http://schemas.openxmlformats.org/officeDocument/2006/relationships/notesSlide" Target="../notesSlides/notesSlide8.xml"/><Relationship Id="rId7" Type="http://schemas.openxmlformats.org/officeDocument/2006/relationships/oleObject" Target="../embeddings/oleObject2.bin"/><Relationship Id="rId12" Type="http://schemas.openxmlformats.org/officeDocument/2006/relationships/image" Target="../media/image23.wmf"/><Relationship Id="rId2" Type="http://schemas.openxmlformats.org/officeDocument/2006/relationships/slideLayout" Target="../slideLayouts/slideLayout57.xml"/><Relationship Id="rId1" Type="http://schemas.openxmlformats.org/officeDocument/2006/relationships/vmlDrawing" Target="../drawings/vmlDrawing1.vml"/><Relationship Id="rId6" Type="http://schemas.openxmlformats.org/officeDocument/2006/relationships/image" Target="../media/image20.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22.wmf"/><Relationship Id="rId4" Type="http://schemas.openxmlformats.org/officeDocument/2006/relationships/image" Target="../media/image24.png"/><Relationship Id="rId9" Type="http://schemas.openxmlformats.org/officeDocument/2006/relationships/oleObject" Target="../embeddings/oleObject3.bin"/><Relationship Id="rId14" Type="http://schemas.openxmlformats.org/officeDocument/2006/relationships/image" Target="../media/image26.jpeg"/></Relationships>
</file>

<file path=ppt/slides/_rels/slide9.x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image" Target="../media/image29.wmf"/><Relationship Id="rId3" Type="http://schemas.openxmlformats.org/officeDocument/2006/relationships/notesSlide" Target="../notesSlides/notesSlide9.xml"/><Relationship Id="rId7" Type="http://schemas.openxmlformats.org/officeDocument/2006/relationships/oleObject" Target="../embeddings/oleObject5.bin"/><Relationship Id="rId12" Type="http://schemas.openxmlformats.org/officeDocument/2006/relationships/oleObject" Target="../embeddings/oleObject7.bin"/><Relationship Id="rId2" Type="http://schemas.openxmlformats.org/officeDocument/2006/relationships/slideLayout" Target="../slideLayouts/slideLayout57.xml"/><Relationship Id="rId1" Type="http://schemas.openxmlformats.org/officeDocument/2006/relationships/vmlDrawing" Target="../drawings/vmlDrawing2.vml"/><Relationship Id="rId6" Type="http://schemas.openxmlformats.org/officeDocument/2006/relationships/image" Target="../media/image32.png"/><Relationship Id="rId11" Type="http://schemas.openxmlformats.org/officeDocument/2006/relationships/image" Target="../media/image28.wmf"/><Relationship Id="rId5" Type="http://schemas.openxmlformats.org/officeDocument/2006/relationships/image" Target="../media/image31.jpeg"/><Relationship Id="rId10" Type="http://schemas.openxmlformats.org/officeDocument/2006/relationships/oleObject" Target="../embeddings/oleObject6.bin"/><Relationship Id="rId4" Type="http://schemas.openxmlformats.org/officeDocument/2006/relationships/image" Target="../media/image30.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a:xfrm>
            <a:off x="4283968" y="4437112"/>
            <a:ext cx="4260726" cy="2160240"/>
          </a:xfrm>
        </p:spPr>
        <p:txBody>
          <a:bodyPr>
            <a:normAutofit fontScale="90000"/>
          </a:bodyPr>
          <a:lstStyle/>
          <a:p>
            <a:pPr algn="r">
              <a:lnSpc>
                <a:spcPct val="150000"/>
              </a:lnSpc>
            </a:pPr>
            <a:r>
              <a:rPr lang="zh-CN" altLang="en-US" sz="4000" dirty="0">
                <a:latin typeface="+mj-ea"/>
              </a:rPr>
              <a:t>电荷与</a:t>
            </a:r>
            <a:r>
              <a:rPr lang="zh-CN" altLang="en-US" sz="4000" dirty="0" smtClean="0">
                <a:latin typeface="+mj-ea"/>
              </a:rPr>
              <a:t>库仑定律</a:t>
            </a:r>
            <a:r>
              <a:rPr lang="en-US" altLang="zh-CN" sz="4000" dirty="0" smtClean="0">
                <a:latin typeface="+mj-ea"/>
              </a:rPr>
              <a:t/>
            </a:r>
            <a:br>
              <a:rPr lang="en-US" altLang="zh-CN" sz="4000" dirty="0" smtClean="0">
                <a:latin typeface="+mj-ea"/>
              </a:rPr>
            </a:br>
            <a:r>
              <a:rPr lang="en-US" altLang="zh-CN" sz="2000" dirty="0" smtClean="0">
                <a:latin typeface="+mj-ea"/>
              </a:rPr>
              <a:t/>
            </a:r>
            <a:br>
              <a:rPr lang="en-US" altLang="zh-CN" sz="2000" dirty="0" smtClean="0">
                <a:latin typeface="+mj-ea"/>
              </a:rPr>
            </a:br>
            <a:r>
              <a:rPr lang="zh-CN" altLang="en-US" sz="2000" dirty="0" smtClean="0">
                <a:latin typeface="+mj-ea"/>
              </a:rPr>
              <a:t>李 晟</a:t>
            </a:r>
            <a:r>
              <a:rPr lang="zh-CN" altLang="en-US" sz="2000" dirty="0">
                <a:latin typeface="+mj-ea"/>
              </a:rPr>
              <a:t/>
            </a:r>
            <a:br>
              <a:rPr lang="zh-CN" altLang="en-US" sz="2000" dirty="0">
                <a:latin typeface="+mj-ea"/>
              </a:rPr>
            </a:br>
            <a:r>
              <a:rPr lang="en-US" altLang="zh-CN" sz="2000" dirty="0" smtClean="0">
                <a:latin typeface="+mj-ea"/>
              </a:rPr>
              <a:t>2018.9</a:t>
            </a:r>
            <a:endParaRPr lang="zh-CN" altLang="en-US" sz="2000" dirty="0" smtClean="0">
              <a:latin typeface="+mj-ea"/>
            </a:endParaRPr>
          </a:p>
        </p:txBody>
      </p:sp>
      <p:pic>
        <p:nvPicPr>
          <p:cNvPr id="2" name="图片 1"/>
          <p:cNvPicPr>
            <a:picLocks noChangeAspect="1"/>
          </p:cNvPicPr>
          <p:nvPr/>
        </p:nvPicPr>
        <p:blipFill>
          <a:blip r:embed="rId3"/>
          <a:stretch>
            <a:fillRect/>
          </a:stretch>
        </p:blipFill>
        <p:spPr>
          <a:xfrm>
            <a:off x="4067944" y="627112"/>
            <a:ext cx="4476750" cy="3810000"/>
          </a:xfrm>
          <a:prstGeom prst="rect">
            <a:avLst/>
          </a:prstGeom>
        </p:spPr>
      </p:pic>
      <p:sp>
        <p:nvSpPr>
          <p:cNvPr id="5" name="矩形 4"/>
          <p:cNvSpPr/>
          <p:nvPr/>
        </p:nvSpPr>
        <p:spPr>
          <a:xfrm>
            <a:off x="179512" y="188640"/>
            <a:ext cx="8784976" cy="6480720"/>
          </a:xfrm>
          <a:prstGeom prst="rect">
            <a:avLst/>
          </a:prstGeom>
          <a:noFill/>
          <a:ln w="31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pPr eaLnBrk="1" hangingPunct="1"/>
            <a:r>
              <a:rPr lang="zh-CN" altLang="en-US" dirty="0" smtClean="0"/>
              <a:t>一些基本物理量</a:t>
            </a:r>
          </a:p>
        </p:txBody>
      </p:sp>
      <p:sp>
        <p:nvSpPr>
          <p:cNvPr id="10243" name="内容占位符 2"/>
          <p:cNvSpPr>
            <a:spLocks noGrp="1"/>
          </p:cNvSpPr>
          <p:nvPr>
            <p:ph idx="1"/>
          </p:nvPr>
        </p:nvSpPr>
        <p:spPr/>
        <p:txBody>
          <a:bodyPr/>
          <a:lstStyle/>
          <a:p>
            <a:pPr eaLnBrk="1" hangingPunct="1">
              <a:lnSpc>
                <a:spcPct val="150000"/>
              </a:lnSpc>
            </a:pPr>
            <a:r>
              <a:rPr lang="zh-CN" altLang="en-US" dirty="0" smtClean="0">
                <a:latin typeface="+mj-ea"/>
                <a:ea typeface="+mj-ea"/>
              </a:rPr>
              <a:t>电子质量</a:t>
            </a:r>
            <a:endParaRPr lang="en-US" altLang="zh-CN" dirty="0" smtClean="0">
              <a:latin typeface="+mj-ea"/>
              <a:ea typeface="+mj-ea"/>
            </a:endParaRPr>
          </a:p>
          <a:p>
            <a:pPr eaLnBrk="1" hangingPunct="1">
              <a:lnSpc>
                <a:spcPct val="150000"/>
              </a:lnSpc>
            </a:pPr>
            <a:endParaRPr lang="en-US" altLang="zh-CN" dirty="0" smtClean="0">
              <a:latin typeface="+mj-ea"/>
              <a:ea typeface="+mj-ea"/>
            </a:endParaRPr>
          </a:p>
          <a:p>
            <a:pPr eaLnBrk="1" hangingPunct="1">
              <a:lnSpc>
                <a:spcPct val="150000"/>
              </a:lnSpc>
            </a:pPr>
            <a:endParaRPr lang="en-US" altLang="zh-CN" dirty="0" smtClean="0">
              <a:latin typeface="+mj-ea"/>
              <a:ea typeface="+mj-ea"/>
            </a:endParaRPr>
          </a:p>
          <a:p>
            <a:pPr eaLnBrk="1" hangingPunct="1">
              <a:lnSpc>
                <a:spcPct val="150000"/>
              </a:lnSpc>
            </a:pPr>
            <a:r>
              <a:rPr lang="zh-CN" altLang="en-US" dirty="0" smtClean="0">
                <a:latin typeface="+mj-ea"/>
                <a:ea typeface="+mj-ea"/>
              </a:rPr>
              <a:t>质子（氢离子）质量</a:t>
            </a:r>
            <a:endParaRPr lang="en-US" altLang="zh-CN" dirty="0" smtClean="0">
              <a:latin typeface="+mj-ea"/>
              <a:ea typeface="+mj-ea"/>
            </a:endParaRPr>
          </a:p>
          <a:p>
            <a:pPr eaLnBrk="1" hangingPunct="1">
              <a:lnSpc>
                <a:spcPct val="150000"/>
              </a:lnSpc>
            </a:pPr>
            <a:endParaRPr lang="en-US" altLang="zh-CN" dirty="0" smtClean="0">
              <a:latin typeface="+mj-ea"/>
              <a:ea typeface="+mj-ea"/>
            </a:endParaRPr>
          </a:p>
          <a:p>
            <a:pPr eaLnBrk="1" hangingPunct="1">
              <a:lnSpc>
                <a:spcPct val="150000"/>
              </a:lnSpc>
            </a:pPr>
            <a:r>
              <a:rPr lang="zh-CN" altLang="en-US" dirty="0" smtClean="0">
                <a:latin typeface="+mj-ea"/>
                <a:ea typeface="+mj-ea"/>
              </a:rPr>
              <a:t>原子质量单位</a:t>
            </a:r>
            <a:r>
              <a:rPr lang="en-US" altLang="zh-CN" dirty="0" smtClean="0">
                <a:latin typeface="+mj-ea"/>
                <a:ea typeface="+mj-ea"/>
              </a:rPr>
              <a:t>u</a:t>
            </a:r>
            <a:r>
              <a:rPr lang="zh-CN" altLang="en-US" dirty="0" smtClean="0">
                <a:latin typeface="+mj-ea"/>
                <a:ea typeface="+mj-ea"/>
              </a:rPr>
              <a:t>：</a:t>
            </a:r>
            <a:r>
              <a:rPr lang="en-US" altLang="zh-CN" baseline="30000" dirty="0" smtClean="0">
                <a:latin typeface="+mj-ea"/>
                <a:ea typeface="+mj-ea"/>
              </a:rPr>
              <a:t>12</a:t>
            </a:r>
            <a:r>
              <a:rPr lang="en-US" altLang="zh-CN" dirty="0" smtClean="0">
                <a:latin typeface="+mj-ea"/>
                <a:ea typeface="+mj-ea"/>
              </a:rPr>
              <a:t>C</a:t>
            </a:r>
            <a:r>
              <a:rPr lang="zh-CN" altLang="en-US" dirty="0" smtClean="0">
                <a:latin typeface="+mj-ea"/>
                <a:ea typeface="+mj-ea"/>
              </a:rPr>
              <a:t>的质量定义为</a:t>
            </a:r>
            <a:r>
              <a:rPr lang="en-US" altLang="zh-CN" dirty="0" smtClean="0">
                <a:latin typeface="+mj-ea"/>
                <a:ea typeface="+mj-ea"/>
              </a:rPr>
              <a:t>12u</a:t>
            </a:r>
            <a:endParaRPr lang="zh-CN" altLang="en-US" dirty="0" smtClean="0">
              <a:latin typeface="+mj-ea"/>
              <a:ea typeface="+mj-ea"/>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567186900"/>
              </p:ext>
            </p:extLst>
          </p:nvPr>
        </p:nvGraphicFramePr>
        <p:xfrm>
          <a:off x="1272282" y="2332039"/>
          <a:ext cx="3378200" cy="490537"/>
        </p:xfrm>
        <a:graphic>
          <a:graphicData uri="http://schemas.openxmlformats.org/presentationml/2006/ole">
            <mc:AlternateContent xmlns:mc="http://schemas.openxmlformats.org/markup-compatibility/2006">
              <mc:Choice xmlns:v="urn:schemas-microsoft-com:vml" Requires="v">
                <p:oleObj spid="_x0000_s71773" name="Equation" r:id="rId4" imgW="1714320" imgH="253800" progId="Equation.DSMT4">
                  <p:embed/>
                </p:oleObj>
              </mc:Choice>
              <mc:Fallback>
                <p:oleObj name="Equation" r:id="rId4" imgW="1714320" imgH="253800" progId="Equation.DSMT4">
                  <p:embed/>
                  <p:pic>
                    <p:nvPicPr>
                      <p:cNvPr id="0" name=""/>
                      <p:cNvPicPr>
                        <a:picLocks noChangeAspect="1" noChangeArrowheads="1"/>
                      </p:cNvPicPr>
                      <p:nvPr/>
                    </p:nvPicPr>
                    <p:blipFill>
                      <a:blip r:embed="rId5"/>
                      <a:srcRect/>
                      <a:stretch>
                        <a:fillRect/>
                      </a:stretch>
                    </p:blipFill>
                    <p:spPr bwMode="auto">
                      <a:xfrm>
                        <a:off x="1272282" y="2332039"/>
                        <a:ext cx="337820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182023968"/>
              </p:ext>
            </p:extLst>
          </p:nvPr>
        </p:nvGraphicFramePr>
        <p:xfrm>
          <a:off x="2627784" y="2922588"/>
          <a:ext cx="3651250" cy="490537"/>
        </p:xfrm>
        <a:graphic>
          <a:graphicData uri="http://schemas.openxmlformats.org/presentationml/2006/ole">
            <mc:AlternateContent xmlns:mc="http://schemas.openxmlformats.org/markup-compatibility/2006">
              <mc:Choice xmlns:v="urn:schemas-microsoft-com:vml" Requires="v">
                <p:oleObj spid="_x0000_s71774" name="Equation" r:id="rId6" imgW="1854000" imgH="253800" progId="Equation.DSMT4">
                  <p:embed/>
                </p:oleObj>
              </mc:Choice>
              <mc:Fallback>
                <p:oleObj name="Equation" r:id="rId6" imgW="1854000" imgH="253800" progId="Equation.DSMT4">
                  <p:embed/>
                  <p:pic>
                    <p:nvPicPr>
                      <p:cNvPr id="0" name=""/>
                      <p:cNvPicPr>
                        <a:picLocks noChangeAspect="1" noChangeArrowheads="1"/>
                      </p:cNvPicPr>
                      <p:nvPr/>
                    </p:nvPicPr>
                    <p:blipFill>
                      <a:blip r:embed="rId7"/>
                      <a:srcRect/>
                      <a:stretch>
                        <a:fillRect/>
                      </a:stretch>
                    </p:blipFill>
                    <p:spPr bwMode="auto">
                      <a:xfrm>
                        <a:off x="2627784" y="2922588"/>
                        <a:ext cx="365125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763643867"/>
              </p:ext>
            </p:extLst>
          </p:nvPr>
        </p:nvGraphicFramePr>
        <p:xfrm>
          <a:off x="1284288" y="4262438"/>
          <a:ext cx="3930650" cy="490537"/>
        </p:xfrm>
        <a:graphic>
          <a:graphicData uri="http://schemas.openxmlformats.org/presentationml/2006/ole">
            <mc:AlternateContent xmlns:mc="http://schemas.openxmlformats.org/markup-compatibility/2006">
              <mc:Choice xmlns:v="urn:schemas-microsoft-com:vml" Requires="v">
                <p:oleObj spid="_x0000_s71775" name="Equation" r:id="rId8" imgW="1993680" imgH="253800" progId="Equation.DSMT4">
                  <p:embed/>
                </p:oleObj>
              </mc:Choice>
              <mc:Fallback>
                <p:oleObj name="Equation" r:id="rId8" imgW="1993680" imgH="253800" progId="Equation.DSMT4">
                  <p:embed/>
                  <p:pic>
                    <p:nvPicPr>
                      <p:cNvPr id="0" name=""/>
                      <p:cNvPicPr>
                        <a:picLocks noChangeAspect="1" noChangeArrowheads="1"/>
                      </p:cNvPicPr>
                      <p:nvPr/>
                    </p:nvPicPr>
                    <p:blipFill>
                      <a:blip r:embed="rId9"/>
                      <a:srcRect/>
                      <a:stretch>
                        <a:fillRect/>
                      </a:stretch>
                    </p:blipFill>
                    <p:spPr bwMode="auto">
                      <a:xfrm>
                        <a:off x="1284288" y="4262438"/>
                        <a:ext cx="393065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652543816"/>
              </p:ext>
            </p:extLst>
          </p:nvPr>
        </p:nvGraphicFramePr>
        <p:xfrm>
          <a:off x="5246688" y="4262438"/>
          <a:ext cx="3427412" cy="490537"/>
        </p:xfrm>
        <a:graphic>
          <a:graphicData uri="http://schemas.openxmlformats.org/presentationml/2006/ole">
            <mc:AlternateContent xmlns:mc="http://schemas.openxmlformats.org/markup-compatibility/2006">
              <mc:Choice xmlns:v="urn:schemas-microsoft-com:vml" Requires="v">
                <p:oleObj spid="_x0000_s71776" name="Equation" r:id="rId10" imgW="1739880" imgH="253800" progId="Equation.DSMT4">
                  <p:embed/>
                </p:oleObj>
              </mc:Choice>
              <mc:Fallback>
                <p:oleObj name="Equation" r:id="rId10" imgW="1739880" imgH="253800" progId="Equation.DSMT4">
                  <p:embed/>
                  <p:pic>
                    <p:nvPicPr>
                      <p:cNvPr id="0" name=""/>
                      <p:cNvPicPr>
                        <a:picLocks noChangeAspect="1" noChangeArrowheads="1"/>
                      </p:cNvPicPr>
                      <p:nvPr/>
                    </p:nvPicPr>
                    <p:blipFill>
                      <a:blip r:embed="rId11"/>
                      <a:srcRect/>
                      <a:stretch>
                        <a:fillRect/>
                      </a:stretch>
                    </p:blipFill>
                    <p:spPr bwMode="auto">
                      <a:xfrm>
                        <a:off x="5246688" y="4262438"/>
                        <a:ext cx="3427412"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64383684"/>
              </p:ext>
            </p:extLst>
          </p:nvPr>
        </p:nvGraphicFramePr>
        <p:xfrm>
          <a:off x="4860032" y="2346326"/>
          <a:ext cx="3552825" cy="490538"/>
        </p:xfrm>
        <a:graphic>
          <a:graphicData uri="http://schemas.openxmlformats.org/presentationml/2006/ole">
            <mc:AlternateContent xmlns:mc="http://schemas.openxmlformats.org/markup-compatibility/2006">
              <mc:Choice xmlns:v="urn:schemas-microsoft-com:vml" Requires="v">
                <p:oleObj spid="_x0000_s71777" name="Equation" r:id="rId12" imgW="1803240" imgH="253800" progId="Equation.DSMT4">
                  <p:embed/>
                </p:oleObj>
              </mc:Choice>
              <mc:Fallback>
                <p:oleObj name="Equation" r:id="rId12" imgW="1803240" imgH="253800" progId="Equation.DSMT4">
                  <p:embed/>
                  <p:pic>
                    <p:nvPicPr>
                      <p:cNvPr id="0" name=""/>
                      <p:cNvPicPr>
                        <a:picLocks noChangeAspect="1" noChangeArrowheads="1"/>
                      </p:cNvPicPr>
                      <p:nvPr/>
                    </p:nvPicPr>
                    <p:blipFill>
                      <a:blip r:embed="rId13"/>
                      <a:srcRect/>
                      <a:stretch>
                        <a:fillRect/>
                      </a:stretch>
                    </p:blipFill>
                    <p:spPr bwMode="auto">
                      <a:xfrm>
                        <a:off x="4860032" y="2346326"/>
                        <a:ext cx="355282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709799728"/>
              </p:ext>
            </p:extLst>
          </p:nvPr>
        </p:nvGraphicFramePr>
        <p:xfrm>
          <a:off x="1619672" y="5479799"/>
          <a:ext cx="3503612" cy="466725"/>
        </p:xfrm>
        <a:graphic>
          <a:graphicData uri="http://schemas.openxmlformats.org/presentationml/2006/ole">
            <mc:AlternateContent xmlns:mc="http://schemas.openxmlformats.org/markup-compatibility/2006">
              <mc:Choice xmlns:v="urn:schemas-microsoft-com:vml" Requires="v">
                <p:oleObj spid="_x0000_s71778" name="Equation" r:id="rId14" imgW="1777680" imgH="241200" progId="Equation.DSMT4">
                  <p:embed/>
                </p:oleObj>
              </mc:Choice>
              <mc:Fallback>
                <p:oleObj name="Equation" r:id="rId14" imgW="1777680" imgH="241200" progId="Equation.DSMT4">
                  <p:embed/>
                  <p:pic>
                    <p:nvPicPr>
                      <p:cNvPr id="0" name=""/>
                      <p:cNvPicPr>
                        <a:picLocks noChangeAspect="1" noChangeArrowheads="1"/>
                      </p:cNvPicPr>
                      <p:nvPr/>
                    </p:nvPicPr>
                    <p:blipFill>
                      <a:blip r:embed="rId15"/>
                      <a:srcRect/>
                      <a:stretch>
                        <a:fillRect/>
                      </a:stretch>
                    </p:blipFill>
                    <p:spPr bwMode="auto">
                      <a:xfrm>
                        <a:off x="1619672" y="5479799"/>
                        <a:ext cx="3503612"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86644515"/>
              </p:ext>
            </p:extLst>
          </p:nvPr>
        </p:nvGraphicFramePr>
        <p:xfrm>
          <a:off x="1630363" y="6029325"/>
          <a:ext cx="3879850" cy="466725"/>
        </p:xfrm>
        <a:graphic>
          <a:graphicData uri="http://schemas.openxmlformats.org/presentationml/2006/ole">
            <mc:AlternateContent xmlns:mc="http://schemas.openxmlformats.org/markup-compatibility/2006">
              <mc:Choice xmlns:v="urn:schemas-microsoft-com:vml" Requires="v">
                <p:oleObj spid="_x0000_s71779" name="Equation" r:id="rId16" imgW="1968480" imgH="241200" progId="Equation.DSMT4">
                  <p:embed/>
                </p:oleObj>
              </mc:Choice>
              <mc:Fallback>
                <p:oleObj name="Equation" r:id="rId16" imgW="1968480" imgH="241200" progId="Equation.DSMT4">
                  <p:embed/>
                  <p:pic>
                    <p:nvPicPr>
                      <p:cNvPr id="0" name=""/>
                      <p:cNvPicPr>
                        <a:picLocks noChangeAspect="1" noChangeArrowheads="1"/>
                      </p:cNvPicPr>
                      <p:nvPr/>
                    </p:nvPicPr>
                    <p:blipFill>
                      <a:blip r:embed="rId17"/>
                      <a:srcRect/>
                      <a:stretch>
                        <a:fillRect/>
                      </a:stretch>
                    </p:blipFill>
                    <p:spPr bwMode="auto">
                      <a:xfrm>
                        <a:off x="1630363" y="6029325"/>
                        <a:ext cx="38798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灯片编号占位符 2"/>
          <p:cNvSpPr>
            <a:spLocks noGrp="1"/>
          </p:cNvSpPr>
          <p:nvPr>
            <p:ph type="sldNum" sz="quarter" idx="12"/>
          </p:nvPr>
        </p:nvSpPr>
        <p:spPr/>
        <p:txBody>
          <a:bodyPr/>
          <a:lstStyle/>
          <a:p>
            <a:fld id="{963B0023-0CED-47F7-85AE-654F0B232C29}" type="slidenum">
              <a:rPr lang="en-US" altLang="zh-CN" smtClean="0"/>
              <a:pPr/>
              <a:t>10</a:t>
            </a:fld>
            <a:endParaRPr kumimoji="0" lang="zh-CN" altLang="en-US"/>
          </a:p>
        </p:txBody>
      </p:sp>
    </p:spTree>
    <p:extLst>
      <p:ext uri="{BB962C8B-B14F-4D97-AF65-F5344CB8AC3E}">
        <p14:creationId xmlns:p14="http://schemas.microsoft.com/office/powerpoint/2010/main" val="12828484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0-#ppt_w/2"/>
                                          </p:val>
                                        </p:tav>
                                        <p:tav tm="100000">
                                          <p:val>
                                            <p:strVal val="#ppt_x"/>
                                          </p:val>
                                        </p:tav>
                                      </p:tavLst>
                                    </p:anim>
                                    <p:anim calcmode="lin" valueType="num">
                                      <p:cBhvr additive="base">
                                        <p:cTn id="3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0-#ppt_w/2"/>
                                          </p:val>
                                        </p:tav>
                                        <p:tav tm="100000">
                                          <p:val>
                                            <p:strVal val="#ppt_x"/>
                                          </p:val>
                                        </p:tav>
                                      </p:tavLst>
                                    </p:anim>
                                    <p:anim calcmode="lin" valueType="num">
                                      <p:cBhvr additive="base">
                                        <p:cTn id="4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0-#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0-#ppt_w/2"/>
                                          </p:val>
                                        </p:tav>
                                        <p:tav tm="100000">
                                          <p:val>
                                            <p:strVal val="#ppt_x"/>
                                          </p:val>
                                        </p:tav>
                                      </p:tavLst>
                                    </p:anim>
                                    <p:anim calcmode="lin" valueType="num">
                                      <p:cBhvr additive="base">
                                        <p:cTn id="5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304800" y="458320"/>
            <a:ext cx="8839200" cy="684854"/>
          </a:xfrm>
        </p:spPr>
        <p:txBody>
          <a:bodyPr>
            <a:normAutofit fontScale="90000"/>
          </a:bodyPr>
          <a:lstStyle/>
          <a:p>
            <a:r>
              <a:rPr lang="en-US" altLang="zh-CN" sz="2400">
                <a:latin typeface="Times New Roman" pitchFamily="18" charset="0"/>
                <a:ea typeface="宋体" charset="-122"/>
              </a:rPr>
              <a:t>How is the atom arranged? Why is it easiest to move electrons?</a:t>
            </a:r>
          </a:p>
        </p:txBody>
      </p:sp>
      <p:sp>
        <p:nvSpPr>
          <p:cNvPr id="353283" name="Rectangle 3"/>
          <p:cNvSpPr>
            <a:spLocks noGrp="1" noChangeArrowheads="1"/>
          </p:cNvSpPr>
          <p:nvPr>
            <p:ph idx="1"/>
          </p:nvPr>
        </p:nvSpPr>
        <p:spPr>
          <a:xfrm>
            <a:off x="179512" y="1340768"/>
            <a:ext cx="5040560" cy="5112568"/>
          </a:xfrm>
        </p:spPr>
        <p:txBody>
          <a:bodyPr>
            <a:normAutofit fontScale="92500"/>
          </a:bodyPr>
          <a:lstStyle/>
          <a:p>
            <a:pPr lvl="1">
              <a:lnSpc>
                <a:spcPct val="150000"/>
              </a:lnSpc>
            </a:pPr>
            <a:r>
              <a:rPr lang="en-US" altLang="zh-CN" dirty="0">
                <a:latin typeface="Times New Roman" pitchFamily="18" charset="0"/>
                <a:ea typeface="宋体" charset="-122"/>
              </a:rPr>
              <a:t>Visualize a football stadium as an atom. Electrons would be garden peas in the highest seats with charge of −1. Protons would be basketballs or melons with charge of +1, and neutrons would reside about the protons with no charge. All of the protons and neutrons could be in a small basket on the 50-yard line.</a:t>
            </a:r>
          </a:p>
        </p:txBody>
      </p:sp>
      <p:pic>
        <p:nvPicPr>
          <p:cNvPr id="353285" name="Picture 5" descr="21_Figure03-I"/>
          <p:cNvPicPr>
            <a:picLocks noChangeAspect="1" noChangeArrowheads="1"/>
          </p:cNvPicPr>
          <p:nvPr/>
        </p:nvPicPr>
        <p:blipFill>
          <a:blip r:embed="rId3">
            <a:extLst>
              <a:ext uri="{28A0092B-C50C-407E-A947-70E740481C1C}">
                <a14:useLocalDpi xmlns:a14="http://schemas.microsoft.com/office/drawing/2010/main" val="0"/>
              </a:ext>
            </a:extLst>
          </a:blip>
          <a:srcRect b="2286"/>
          <a:stretch>
            <a:fillRect/>
          </a:stretch>
        </p:blipFill>
        <p:spPr bwMode="auto">
          <a:xfrm>
            <a:off x="5436096" y="1216558"/>
            <a:ext cx="3119438" cy="5360988"/>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963B0023-0CED-47F7-85AE-654F0B232C29}" type="slidenum">
              <a:rPr lang="en-US" altLang="zh-CN" smtClean="0"/>
              <a:pPr/>
              <a:t>11</a:t>
            </a:fld>
            <a:endParaRPr kumimoji="0" lang="zh-CN" altLang="en-US"/>
          </a:p>
        </p:txBody>
      </p:sp>
    </p:spTree>
    <p:extLst>
      <p:ext uri="{BB962C8B-B14F-4D97-AF65-F5344CB8AC3E}">
        <p14:creationId xmlns:p14="http://schemas.microsoft.com/office/powerpoint/2010/main" val="363141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anim calcmode="lin" valueType="num">
                                      <p:cBhvr additive="base">
                                        <p:cTn id="7" dur="500" fill="hold"/>
                                        <p:tgtEl>
                                          <p:spTgt spid="3532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532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353285"/>
                                        </p:tgtEl>
                                        <p:attrNameLst>
                                          <p:attrName>style.visibility</p:attrName>
                                        </p:attrNameLst>
                                      </p:cBhvr>
                                      <p:to>
                                        <p:strVal val="visible"/>
                                      </p:to>
                                    </p:set>
                                    <p:animEffect transition="in" filter="dissolve">
                                      <p:cBhvr>
                                        <p:cTn id="13" dur="500"/>
                                        <p:tgtEl>
                                          <p:spTgt spid="353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a:xfrm>
            <a:off x="304800" y="76200"/>
            <a:ext cx="8839200" cy="904528"/>
          </a:xfrm>
        </p:spPr>
        <p:txBody>
          <a:bodyPr>
            <a:noAutofit/>
          </a:bodyPr>
          <a:lstStyle/>
          <a:p>
            <a:r>
              <a:rPr lang="en-US" altLang="zh-CN" sz="2400" b="1" dirty="0">
                <a:latin typeface="Times New Roman" pitchFamily="18" charset="0"/>
                <a:ea typeface="宋体" charset="-122"/>
              </a:rPr>
              <a:t>Consider lithium as a cation, an anion, and a neutral</a:t>
            </a:r>
          </a:p>
        </p:txBody>
      </p:sp>
      <p:sp>
        <p:nvSpPr>
          <p:cNvPr id="310275" name="Rectangle 3"/>
          <p:cNvSpPr>
            <a:spLocks noGrp="1" noChangeArrowheads="1"/>
          </p:cNvSpPr>
          <p:nvPr>
            <p:ph idx="1"/>
          </p:nvPr>
        </p:nvSpPr>
        <p:spPr>
          <a:xfrm>
            <a:off x="231775" y="1052736"/>
            <a:ext cx="8444681" cy="1128998"/>
          </a:xfrm>
        </p:spPr>
        <p:txBody>
          <a:bodyPr/>
          <a:lstStyle/>
          <a:p>
            <a:pPr lvl="1">
              <a:lnSpc>
                <a:spcPct val="90000"/>
              </a:lnSpc>
              <a:buFontTx/>
              <a:buChar char="•"/>
            </a:pPr>
            <a:r>
              <a:rPr lang="en-US" altLang="zh-CN" dirty="0">
                <a:latin typeface="Times New Roman" pitchFamily="18" charset="0"/>
                <a:ea typeface="宋体" charset="-122"/>
              </a:rPr>
              <a:t>Let’s study the subatomic arrangement of lithium with all charges balanced and the way only electrons move to make the atom an ion (+ or −).</a:t>
            </a:r>
          </a:p>
        </p:txBody>
      </p:sp>
      <p:pic>
        <p:nvPicPr>
          <p:cNvPr id="310280" name="Picture 8" descr="21_Figure04-I"/>
          <p:cNvPicPr>
            <a:picLocks noChangeAspect="1" noChangeArrowheads="1"/>
          </p:cNvPicPr>
          <p:nvPr/>
        </p:nvPicPr>
        <p:blipFill>
          <a:blip r:embed="rId3">
            <a:extLst>
              <a:ext uri="{28A0092B-C50C-407E-A947-70E740481C1C}">
                <a14:useLocalDpi xmlns:a14="http://schemas.microsoft.com/office/drawing/2010/main" val="0"/>
              </a:ext>
            </a:extLst>
          </a:blip>
          <a:srcRect b="3526"/>
          <a:stretch>
            <a:fillRect/>
          </a:stretch>
        </p:blipFill>
        <p:spPr bwMode="auto">
          <a:xfrm>
            <a:off x="611560" y="2348880"/>
            <a:ext cx="7931150" cy="419100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963B0023-0CED-47F7-85AE-654F0B232C29}" type="slidenum">
              <a:rPr lang="en-US" altLang="zh-CN" smtClean="0"/>
              <a:pPr/>
              <a:t>12</a:t>
            </a:fld>
            <a:endParaRPr kumimoji="0" lang="zh-CN" altLang="en-US"/>
          </a:p>
        </p:txBody>
      </p:sp>
    </p:spTree>
    <p:extLst>
      <p:ext uri="{BB962C8B-B14F-4D97-AF65-F5344CB8AC3E}">
        <p14:creationId xmlns:p14="http://schemas.microsoft.com/office/powerpoint/2010/main" val="11201745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10275">
                                            <p:txEl>
                                              <p:pRg st="0" end="0"/>
                                            </p:txEl>
                                          </p:spTgt>
                                        </p:tgtEl>
                                        <p:attrNameLst>
                                          <p:attrName>style.visibility</p:attrName>
                                        </p:attrNameLst>
                                      </p:cBhvr>
                                      <p:to>
                                        <p:strVal val="visible"/>
                                      </p:to>
                                    </p:set>
                                    <p:anim calcmode="lin" valueType="num">
                                      <p:cBhvr additive="base">
                                        <p:cTn id="7" dur="500" fill="hold"/>
                                        <p:tgtEl>
                                          <p:spTgt spid="3102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102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310280"/>
                                        </p:tgtEl>
                                        <p:attrNameLst>
                                          <p:attrName>style.visibility</p:attrName>
                                        </p:attrNameLst>
                                      </p:cBhvr>
                                      <p:to>
                                        <p:strVal val="visible"/>
                                      </p:to>
                                    </p:set>
                                    <p:animEffect transition="in" filter="dissolve">
                                      <p:cBhvr>
                                        <p:cTn id="13" dur="500"/>
                                        <p:tgtEl>
                                          <p:spTgt spid="310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zh-CN" altLang="en-US" dirty="0" smtClean="0"/>
              <a:t>夸克</a:t>
            </a:r>
          </a:p>
        </p:txBody>
      </p:sp>
      <mc:AlternateContent xmlns:mc="http://schemas.openxmlformats.org/markup-compatibility/2006" xmlns:a14="http://schemas.microsoft.com/office/drawing/2010/main">
        <mc:Choice Requires="a14">
          <p:sp>
            <p:nvSpPr>
              <p:cNvPr id="11267" name="Rectangle 3"/>
              <p:cNvSpPr>
                <a:spLocks noGrp="1" noChangeArrowheads="1"/>
              </p:cNvSpPr>
              <p:nvPr>
                <p:ph idx="1"/>
              </p:nvPr>
            </p:nvSpPr>
            <p:spPr/>
            <p:txBody>
              <a:bodyPr/>
              <a:lstStyle/>
              <a:p>
                <a:pPr>
                  <a:lnSpc>
                    <a:spcPct val="150000"/>
                  </a:lnSpc>
                </a:pPr>
                <a:r>
                  <a:rPr lang="en-US" altLang="zh-CN" dirty="0" smtClean="0">
                    <a:latin typeface="+mn-ea"/>
                  </a:rPr>
                  <a:t>20</a:t>
                </a:r>
                <a:r>
                  <a:rPr lang="zh-CN" altLang="en-US" dirty="0" smtClean="0">
                    <a:latin typeface="+mn-ea"/>
                  </a:rPr>
                  <a:t>世纪</a:t>
                </a:r>
                <a:r>
                  <a:rPr lang="en-US" altLang="zh-CN" dirty="0" smtClean="0">
                    <a:latin typeface="+mn-ea"/>
                  </a:rPr>
                  <a:t>60</a:t>
                </a:r>
                <a:r>
                  <a:rPr lang="zh-CN" altLang="en-US" dirty="0" smtClean="0">
                    <a:latin typeface="+mn-ea"/>
                  </a:rPr>
                  <a:t>年代物理学家提出了一种更基本的粒子</a:t>
                </a:r>
                <a:r>
                  <a:rPr lang="en-US" altLang="zh-CN" dirty="0" smtClean="0">
                    <a:latin typeface="+mn-ea"/>
                  </a:rPr>
                  <a:t>——</a:t>
                </a:r>
                <a:r>
                  <a:rPr lang="zh-CN" altLang="en-US" dirty="0" smtClean="0">
                    <a:latin typeface="+mn-ea"/>
                  </a:rPr>
                  <a:t>夸克</a:t>
                </a:r>
                <a:r>
                  <a:rPr lang="en-US" altLang="zh-CN" dirty="0" smtClean="0">
                    <a:latin typeface="+mn-ea"/>
                  </a:rPr>
                  <a:t>(quark)</a:t>
                </a:r>
              </a:p>
              <a:p>
                <a:pPr>
                  <a:lnSpc>
                    <a:spcPct val="150000"/>
                  </a:lnSpc>
                </a:pPr>
                <a:r>
                  <a:rPr lang="zh-CN" altLang="en-US" dirty="0" smtClean="0">
                    <a:latin typeface="+mn-ea"/>
                  </a:rPr>
                  <a:t>但都不是以自由状态存在，而是被禁闭在强子内部，不能脱离强子自由运动。</a:t>
                </a:r>
              </a:p>
              <a:p>
                <a:pPr>
                  <a:lnSpc>
                    <a:spcPct val="150000"/>
                  </a:lnSpc>
                </a:pPr>
                <a:r>
                  <a:rPr lang="zh-CN" altLang="en-US" dirty="0" smtClean="0">
                    <a:latin typeface="+mn-ea"/>
                  </a:rPr>
                  <a:t>带电量为 </a:t>
                </a:r>
                <a14:m>
                  <m:oMath xmlns:m="http://schemas.openxmlformats.org/officeDocument/2006/math">
                    <m:f>
                      <m:fPr>
                        <m:ctrlPr>
                          <a:rPr lang="en-US" altLang="zh-CN" i="1" dirty="0" smtClean="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smtClean="0">
                            <a:latin typeface="Cambria Math" panose="02040503050406030204" pitchFamily="18" charset="0"/>
                          </a:rPr>
                          <m:t>3</m:t>
                        </m:r>
                      </m:den>
                    </m:f>
                    <m:r>
                      <a:rPr lang="en-US" altLang="zh-CN" i="1" dirty="0">
                        <a:latin typeface="Cambria Math" panose="02040503050406030204" pitchFamily="18" charset="0"/>
                      </a:rPr>
                      <m:t>𝑒</m:t>
                    </m:r>
                  </m:oMath>
                </a14:m>
                <a:r>
                  <a:rPr lang="zh-CN" altLang="en-US" dirty="0" smtClean="0">
                    <a:latin typeface="+mn-ea"/>
                  </a:rPr>
                  <a:t>，和 </a:t>
                </a:r>
                <a14:m>
                  <m:oMath xmlns:m="http://schemas.openxmlformats.org/officeDocument/2006/math">
                    <m:f>
                      <m:fPr>
                        <m:ctrlPr>
                          <a:rPr lang="en-US" altLang="zh-CN" i="1" dirty="0" smtClean="0">
                            <a:latin typeface="Cambria Math" panose="02040503050406030204" pitchFamily="18" charset="0"/>
                          </a:rPr>
                        </m:ctrlPr>
                      </m:fPr>
                      <m:num>
                        <m:r>
                          <a:rPr lang="en-US" altLang="zh-CN" i="1" dirty="0" smtClean="0">
                            <a:latin typeface="Cambria Math" panose="02040503050406030204" pitchFamily="18" charset="0"/>
                          </a:rPr>
                          <m:t>2</m:t>
                        </m:r>
                      </m:num>
                      <m:den>
                        <m:r>
                          <a:rPr lang="en-US" altLang="zh-CN" i="1" dirty="0" smtClean="0">
                            <a:latin typeface="Cambria Math" panose="02040503050406030204" pitchFamily="18" charset="0"/>
                          </a:rPr>
                          <m:t>3</m:t>
                        </m:r>
                      </m:den>
                    </m:f>
                    <m:r>
                      <a:rPr lang="en-US" altLang="zh-CN" i="1" dirty="0" smtClean="0">
                        <a:latin typeface="Cambria Math" panose="02040503050406030204" pitchFamily="18" charset="0"/>
                      </a:rPr>
                      <m:t>𝑒</m:t>
                    </m:r>
                  </m:oMath>
                </a14:m>
                <a:r>
                  <a:rPr lang="zh-CN" altLang="en-US" dirty="0" smtClean="0">
                    <a:latin typeface="+mn-ea"/>
                  </a:rPr>
                  <a:t>，即基本电荷电量变小。</a:t>
                </a:r>
              </a:p>
            </p:txBody>
          </p:sp>
        </mc:Choice>
        <mc:Fallback xmlns="">
          <p:sp>
            <p:nvSpPr>
              <p:cNvPr id="11267" name="Rectangle 3"/>
              <p:cNvSpPr>
                <a:spLocks noGrp="1" noRot="1" noChangeAspect="1" noMove="1" noResize="1" noEditPoints="1" noAdjustHandles="1" noChangeArrowheads="1" noChangeShapeType="1" noTextEdit="1"/>
              </p:cNvSpPr>
              <p:nvPr>
                <p:ph idx="1"/>
              </p:nvPr>
            </p:nvSpPr>
            <p:spPr>
              <a:blipFill>
                <a:blip r:embed="rId3"/>
                <a:stretch>
                  <a:fillRect l="-741" r="-74"/>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963B0023-0CED-47F7-85AE-654F0B232C29}" type="slidenum">
              <a:rPr lang="en-US" altLang="zh-CN" smtClean="0"/>
              <a:pPr/>
              <a:t>13</a:t>
            </a:fld>
            <a:endParaRPr kumimoji="0" lang="zh-CN" altLang="en-US"/>
          </a:p>
        </p:txBody>
      </p:sp>
    </p:spTree>
    <p:extLst>
      <p:ext uri="{BB962C8B-B14F-4D97-AF65-F5344CB8AC3E}">
        <p14:creationId xmlns:p14="http://schemas.microsoft.com/office/powerpoint/2010/main" val="3014091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fade">
                                      <p:cBhvr>
                                        <p:cTn id="7" dur="500"/>
                                        <p:tgtEl>
                                          <p:spTgt spid="11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67">
                                            <p:txEl>
                                              <p:pRg st="1" end="1"/>
                                            </p:txEl>
                                          </p:spTgt>
                                        </p:tgtEl>
                                        <p:attrNameLst>
                                          <p:attrName>style.visibility</p:attrName>
                                        </p:attrNameLst>
                                      </p:cBhvr>
                                      <p:to>
                                        <p:strVal val="visible"/>
                                      </p:to>
                                    </p:set>
                                    <p:animEffect transition="in" filter="fade">
                                      <p:cBhvr>
                                        <p:cTn id="12" dur="500"/>
                                        <p:tgtEl>
                                          <p:spTgt spid="112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267">
                                            <p:txEl>
                                              <p:pRg st="2" end="2"/>
                                            </p:txEl>
                                          </p:spTgt>
                                        </p:tgtEl>
                                        <p:attrNameLst>
                                          <p:attrName>style.visibility</p:attrName>
                                        </p:attrNameLst>
                                      </p:cBhvr>
                                      <p:to>
                                        <p:strVal val="visible"/>
                                      </p:to>
                                    </p:set>
                                    <p:animEffect transition="in" filter="fade">
                                      <p:cBhvr>
                                        <p:cTn id="17" dur="500"/>
                                        <p:tgtEl>
                                          <p:spTgt spid="112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 y="738188"/>
            <a:ext cx="7389813" cy="538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963B0023-0CED-47F7-85AE-654F0B232C29}" type="slidenum">
              <a:rPr lang="en-US" altLang="zh-CN" smtClean="0"/>
              <a:pPr/>
              <a:t>14</a:t>
            </a:fld>
            <a:endParaRPr kumimoji="0" lang="zh-CN" altLang="en-US"/>
          </a:p>
        </p:txBody>
      </p:sp>
    </p:spTree>
    <p:extLst>
      <p:ext uri="{BB962C8B-B14F-4D97-AF65-F5344CB8AC3E}">
        <p14:creationId xmlns:p14="http://schemas.microsoft.com/office/powerpoint/2010/main" val="36981476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764704"/>
            <a:ext cx="7950200" cy="550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963B0023-0CED-47F7-85AE-654F0B232C29}" type="slidenum">
              <a:rPr lang="en-US" altLang="zh-CN" smtClean="0"/>
              <a:pPr/>
              <a:t>15</a:t>
            </a:fld>
            <a:endParaRPr kumimoji="0" lang="zh-CN" altLang="en-US"/>
          </a:p>
        </p:txBody>
      </p:sp>
    </p:spTree>
    <p:extLst>
      <p:ext uri="{BB962C8B-B14F-4D97-AF65-F5344CB8AC3E}">
        <p14:creationId xmlns:p14="http://schemas.microsoft.com/office/powerpoint/2010/main" val="31202495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title"/>
          </p:nvPr>
        </p:nvSpPr>
        <p:spPr>
          <a:noFill/>
        </p:spPr>
        <p:txBody>
          <a:bodyPr/>
          <a:lstStyle/>
          <a:p>
            <a:r>
              <a:rPr lang="zh-CN" altLang="en-US" b="1" dirty="0" smtClean="0"/>
              <a:t>点电荷</a:t>
            </a:r>
          </a:p>
        </p:txBody>
      </p:sp>
      <p:sp>
        <p:nvSpPr>
          <p:cNvPr id="14339" name="Rectangle 2"/>
          <p:cNvSpPr>
            <a:spLocks noGrp="1" noChangeArrowheads="1"/>
          </p:cNvSpPr>
          <p:nvPr>
            <p:ph idx="1"/>
          </p:nvPr>
        </p:nvSpPr>
        <p:spPr>
          <a:xfrm>
            <a:off x="457200" y="1600200"/>
            <a:ext cx="8363272" cy="5069160"/>
          </a:xfrm>
        </p:spPr>
        <p:txBody>
          <a:bodyPr>
            <a:normAutofit fontScale="92500" lnSpcReduction="20000"/>
          </a:bodyPr>
          <a:lstStyle/>
          <a:p>
            <a:pPr>
              <a:lnSpc>
                <a:spcPct val="150000"/>
              </a:lnSpc>
              <a:buFontTx/>
              <a:buChar char="•"/>
            </a:pPr>
            <a:r>
              <a:rPr lang="zh-CN" altLang="en-US" b="1" dirty="0" smtClean="0">
                <a:solidFill>
                  <a:schemeClr val="tx2"/>
                </a:solidFill>
                <a:latin typeface="+mn-ea"/>
              </a:rPr>
              <a:t>电磁学意义上的</a:t>
            </a:r>
            <a:r>
              <a:rPr lang="zh-CN" altLang="en-US" b="1" dirty="0" smtClean="0">
                <a:solidFill>
                  <a:srgbClr val="FFFF00"/>
                </a:solidFill>
                <a:latin typeface="+mn-ea"/>
              </a:rPr>
              <a:t>点电荷</a:t>
            </a:r>
            <a:endParaRPr lang="en-US" altLang="zh-CN" b="1" dirty="0" smtClean="0">
              <a:solidFill>
                <a:srgbClr val="FFFF00"/>
              </a:solidFill>
              <a:latin typeface="+mn-ea"/>
            </a:endParaRPr>
          </a:p>
          <a:p>
            <a:pPr lvl="1">
              <a:lnSpc>
                <a:spcPct val="150000"/>
              </a:lnSpc>
            </a:pPr>
            <a:r>
              <a:rPr lang="zh-CN" altLang="en-US" b="1" dirty="0" smtClean="0">
                <a:latin typeface="+mn-ea"/>
              </a:rPr>
              <a:t>当一个带电体本身的线度比所研究的问题中所涉及的距离小很多时，该带电体的形状与电荷与其上的分布状况均无关紧要，该带电体就可以看作一个带电的点，叫</a:t>
            </a:r>
            <a:r>
              <a:rPr lang="zh-CN" altLang="en-US" b="1" dirty="0" smtClean="0">
                <a:solidFill>
                  <a:srgbClr val="FFFF00"/>
                </a:solidFill>
                <a:latin typeface="+mn-ea"/>
              </a:rPr>
              <a:t>点电荷</a:t>
            </a:r>
            <a:r>
              <a:rPr lang="zh-CN" altLang="en-US" b="1" dirty="0" smtClean="0">
                <a:latin typeface="+mn-ea"/>
              </a:rPr>
              <a:t>，因此它是一个相对的概念。</a:t>
            </a:r>
          </a:p>
          <a:p>
            <a:pPr>
              <a:lnSpc>
                <a:spcPct val="150000"/>
              </a:lnSpc>
              <a:buFontTx/>
              <a:buChar char="•"/>
            </a:pPr>
            <a:r>
              <a:rPr lang="zh-CN" altLang="en-US" b="1" dirty="0" smtClean="0">
                <a:solidFill>
                  <a:schemeClr val="tx2"/>
                </a:solidFill>
                <a:latin typeface="+mn-ea"/>
              </a:rPr>
              <a:t>电荷的</a:t>
            </a:r>
            <a:r>
              <a:rPr lang="zh-CN" altLang="en-US" b="1" dirty="0" smtClean="0">
                <a:solidFill>
                  <a:srgbClr val="FFFF00"/>
                </a:solidFill>
                <a:latin typeface="+mn-ea"/>
              </a:rPr>
              <a:t>量子性</a:t>
            </a:r>
            <a:endParaRPr lang="en-US" altLang="zh-CN" b="1" dirty="0" smtClean="0">
              <a:solidFill>
                <a:srgbClr val="FFFF00"/>
              </a:solidFill>
              <a:latin typeface="+mn-ea"/>
            </a:endParaRPr>
          </a:p>
          <a:p>
            <a:pPr lvl="1">
              <a:lnSpc>
                <a:spcPct val="150000"/>
              </a:lnSpc>
            </a:pPr>
            <a:r>
              <a:rPr lang="zh-CN" altLang="en-US" b="1" dirty="0" smtClean="0">
                <a:latin typeface="+mn-ea"/>
              </a:rPr>
              <a:t>实验发现：自然界中，电荷总是以一个</a:t>
            </a:r>
            <a:r>
              <a:rPr lang="zh-CN" altLang="en-US" b="1" dirty="0" smtClean="0">
                <a:solidFill>
                  <a:srgbClr val="FFFF00"/>
                </a:solidFill>
                <a:latin typeface="+mn-ea"/>
              </a:rPr>
              <a:t>基本单元的整数倍</a:t>
            </a:r>
            <a:r>
              <a:rPr lang="zh-CN" altLang="en-US" b="1" dirty="0" smtClean="0">
                <a:latin typeface="+mn-ea"/>
              </a:rPr>
              <a:t>出现。</a:t>
            </a:r>
          </a:p>
          <a:p>
            <a:pPr>
              <a:lnSpc>
                <a:spcPct val="150000"/>
              </a:lnSpc>
              <a:buFontTx/>
              <a:buChar char="•"/>
            </a:pPr>
            <a:r>
              <a:rPr lang="zh-CN" altLang="en-US" b="1" dirty="0" smtClean="0">
                <a:solidFill>
                  <a:schemeClr val="tx2"/>
                </a:solidFill>
                <a:latin typeface="+mn-ea"/>
              </a:rPr>
              <a:t>电荷是物质的基本属性</a:t>
            </a:r>
            <a:endParaRPr lang="en-US" altLang="zh-CN" b="1" dirty="0" smtClean="0">
              <a:solidFill>
                <a:schemeClr val="tx2"/>
              </a:solidFill>
              <a:latin typeface="+mn-ea"/>
            </a:endParaRPr>
          </a:p>
          <a:p>
            <a:pPr lvl="1">
              <a:lnSpc>
                <a:spcPct val="150000"/>
              </a:lnSpc>
            </a:pPr>
            <a:r>
              <a:rPr lang="zh-CN" altLang="en-US" b="1" dirty="0" smtClean="0">
                <a:solidFill>
                  <a:srgbClr val="FFFF00"/>
                </a:solidFill>
                <a:latin typeface="+mn-ea"/>
              </a:rPr>
              <a:t>不存在不依附物质的单独电荷</a:t>
            </a:r>
          </a:p>
        </p:txBody>
      </p:sp>
      <p:sp>
        <p:nvSpPr>
          <p:cNvPr id="2" name="灯片编号占位符 1"/>
          <p:cNvSpPr>
            <a:spLocks noGrp="1"/>
          </p:cNvSpPr>
          <p:nvPr>
            <p:ph type="sldNum" sz="quarter" idx="12"/>
          </p:nvPr>
        </p:nvSpPr>
        <p:spPr/>
        <p:txBody>
          <a:bodyPr/>
          <a:lstStyle/>
          <a:p>
            <a:fld id="{963B0023-0CED-47F7-85AE-654F0B232C29}" type="slidenum">
              <a:rPr lang="en-US" altLang="zh-CN" smtClean="0"/>
              <a:pPr/>
              <a:t>16</a:t>
            </a:fld>
            <a:endParaRPr kumimoji="0" lang="zh-CN" altLang="en-US"/>
          </a:p>
        </p:txBody>
      </p:sp>
    </p:spTree>
    <p:extLst>
      <p:ext uri="{BB962C8B-B14F-4D97-AF65-F5344CB8AC3E}">
        <p14:creationId xmlns:p14="http://schemas.microsoft.com/office/powerpoint/2010/main" val="1281677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3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内容占位符 2"/>
          <p:cNvSpPr>
            <a:spLocks noGrp="1"/>
          </p:cNvSpPr>
          <p:nvPr>
            <p:ph idx="1"/>
          </p:nvPr>
        </p:nvSpPr>
        <p:spPr>
          <a:xfrm>
            <a:off x="457200" y="836712"/>
            <a:ext cx="8363272" cy="5544616"/>
          </a:xfrm>
        </p:spPr>
        <p:txBody>
          <a:bodyPr>
            <a:normAutofit fontScale="92500" lnSpcReduction="10000"/>
          </a:bodyPr>
          <a:lstStyle/>
          <a:p>
            <a:pPr>
              <a:lnSpc>
                <a:spcPct val="150000"/>
              </a:lnSpc>
            </a:pPr>
            <a:r>
              <a:rPr lang="zh-CN" altLang="en-US" dirty="0" smtClean="0">
                <a:latin typeface="+mn-ea"/>
              </a:rPr>
              <a:t>电子是点电荷</a:t>
            </a:r>
            <a:endParaRPr lang="en-US" altLang="zh-CN" dirty="0" smtClean="0">
              <a:latin typeface="+mn-ea"/>
            </a:endParaRPr>
          </a:p>
          <a:p>
            <a:pPr lvl="1">
              <a:lnSpc>
                <a:spcPct val="150000"/>
              </a:lnSpc>
            </a:pPr>
            <a:r>
              <a:rPr lang="zh-CN" altLang="en-US" dirty="0" smtClean="0">
                <a:latin typeface="+mn-ea"/>
              </a:rPr>
              <a:t>电子电荷集中在半径小于</a:t>
            </a:r>
            <a:r>
              <a:rPr lang="en-US" altLang="zh-CN" dirty="0" smtClean="0">
                <a:solidFill>
                  <a:srgbClr val="FFFF00"/>
                </a:solidFill>
                <a:latin typeface="+mn-ea"/>
              </a:rPr>
              <a:t>10</a:t>
            </a:r>
            <a:r>
              <a:rPr lang="en-US" altLang="zh-CN" baseline="30000" dirty="0" smtClean="0">
                <a:solidFill>
                  <a:srgbClr val="FFFF00"/>
                </a:solidFill>
                <a:latin typeface="+mn-ea"/>
              </a:rPr>
              <a:t>-18</a:t>
            </a:r>
            <a:r>
              <a:rPr lang="en-US" altLang="zh-CN" dirty="0" smtClean="0">
                <a:solidFill>
                  <a:srgbClr val="FFFF00"/>
                </a:solidFill>
                <a:latin typeface="+mn-ea"/>
              </a:rPr>
              <a:t>m</a:t>
            </a:r>
            <a:r>
              <a:rPr lang="zh-CN" altLang="en-US" dirty="0" smtClean="0">
                <a:latin typeface="+mn-ea"/>
              </a:rPr>
              <a:t>的小体积内 </a:t>
            </a:r>
          </a:p>
          <a:p>
            <a:pPr>
              <a:lnSpc>
                <a:spcPct val="150000"/>
              </a:lnSpc>
            </a:pPr>
            <a:r>
              <a:rPr lang="zh-CN" altLang="en-US" dirty="0" smtClean="0">
                <a:solidFill>
                  <a:srgbClr val="FFFF00"/>
                </a:solidFill>
                <a:latin typeface="+mn-ea"/>
              </a:rPr>
              <a:t>电荷对称性－反粒子</a:t>
            </a:r>
          </a:p>
          <a:p>
            <a:pPr lvl="1">
              <a:lnSpc>
                <a:spcPct val="150000"/>
              </a:lnSpc>
            </a:pPr>
            <a:r>
              <a:rPr lang="en-US" altLang="zh-CN" dirty="0" smtClean="0">
                <a:latin typeface="+mn-ea"/>
              </a:rPr>
              <a:t>1931</a:t>
            </a:r>
            <a:r>
              <a:rPr lang="zh-CN" altLang="en-US" dirty="0" smtClean="0">
                <a:latin typeface="+mn-ea"/>
              </a:rPr>
              <a:t>年狄拉克预言反电子－正电子的存在 </a:t>
            </a:r>
            <a:endParaRPr lang="en-US" altLang="zh-CN" dirty="0" smtClean="0">
              <a:latin typeface="+mn-ea"/>
            </a:endParaRPr>
          </a:p>
          <a:p>
            <a:pPr lvl="1">
              <a:lnSpc>
                <a:spcPct val="150000"/>
              </a:lnSpc>
            </a:pPr>
            <a:r>
              <a:rPr lang="en-US" altLang="zh-CN" dirty="0" smtClean="0">
                <a:latin typeface="+mn-ea"/>
              </a:rPr>
              <a:t>1932</a:t>
            </a:r>
            <a:r>
              <a:rPr lang="zh-CN" altLang="en-US" dirty="0" smtClean="0">
                <a:latin typeface="+mn-ea"/>
              </a:rPr>
              <a:t>年</a:t>
            </a:r>
            <a:r>
              <a:rPr lang="en-US" altLang="zh-CN" dirty="0" smtClean="0">
                <a:latin typeface="+mn-ea"/>
              </a:rPr>
              <a:t>Anderson</a:t>
            </a:r>
            <a:r>
              <a:rPr lang="zh-CN" altLang="en-US" dirty="0" smtClean="0">
                <a:latin typeface="+mn-ea"/>
              </a:rPr>
              <a:t>发现反电子</a:t>
            </a:r>
            <a:r>
              <a:rPr lang="en-US" altLang="zh-CN" dirty="0" smtClean="0">
                <a:latin typeface="+mn-ea"/>
              </a:rPr>
              <a:t>(e</a:t>
            </a:r>
            <a:r>
              <a:rPr lang="en-US" altLang="zh-CN" baseline="30000" dirty="0" smtClean="0">
                <a:latin typeface="+mn-ea"/>
              </a:rPr>
              <a:t>+</a:t>
            </a:r>
            <a:r>
              <a:rPr lang="en-US" altLang="zh-CN" dirty="0" smtClean="0">
                <a:latin typeface="+mn-ea"/>
              </a:rPr>
              <a:t>)</a:t>
            </a:r>
          </a:p>
          <a:p>
            <a:pPr lvl="1">
              <a:lnSpc>
                <a:spcPct val="150000"/>
              </a:lnSpc>
            </a:pPr>
            <a:r>
              <a:rPr lang="zh-CN" altLang="en-US" dirty="0" smtClean="0">
                <a:latin typeface="+mn-ea"/>
              </a:rPr>
              <a:t>对于每种带正电荷的基本粒子，必然存在与之对应的带等量负电荷的另一种基本粒子－反粒子</a:t>
            </a:r>
          </a:p>
          <a:p>
            <a:pPr>
              <a:lnSpc>
                <a:spcPct val="150000"/>
              </a:lnSpc>
            </a:pPr>
            <a:r>
              <a:rPr lang="zh-CN" altLang="en-US" dirty="0" smtClean="0">
                <a:latin typeface="+mn-ea"/>
              </a:rPr>
              <a:t>电子是实物粒子，具有</a:t>
            </a:r>
            <a:r>
              <a:rPr lang="zh-CN" altLang="en-US" dirty="0" smtClean="0">
                <a:solidFill>
                  <a:srgbClr val="FFFF00"/>
                </a:solidFill>
                <a:latin typeface="+mn-ea"/>
              </a:rPr>
              <a:t>波粒二象性</a:t>
            </a:r>
          </a:p>
          <a:p>
            <a:pPr lvl="1">
              <a:lnSpc>
                <a:spcPct val="150000"/>
              </a:lnSpc>
            </a:pPr>
            <a:r>
              <a:rPr lang="en-US" altLang="zh-CN" dirty="0" smtClean="0">
                <a:latin typeface="+mn-ea"/>
              </a:rPr>
              <a:t>1924</a:t>
            </a:r>
            <a:r>
              <a:rPr lang="zh-CN" altLang="en-US" dirty="0" smtClean="0">
                <a:latin typeface="+mn-ea"/>
              </a:rPr>
              <a:t>年，法国物理学家德布罗意</a:t>
            </a:r>
            <a:r>
              <a:rPr lang="en-US" altLang="zh-CN" dirty="0" smtClean="0">
                <a:latin typeface="+mn-ea"/>
              </a:rPr>
              <a:t>(</a:t>
            </a:r>
            <a:r>
              <a:rPr lang="en-US" altLang="zh-CN" dirty="0" err="1" smtClean="0">
                <a:latin typeface="+mn-ea"/>
              </a:rPr>
              <a:t>L.V.deBoglie</a:t>
            </a:r>
            <a:r>
              <a:rPr lang="en-US" altLang="zh-CN" dirty="0" smtClean="0">
                <a:latin typeface="+mn-ea"/>
              </a:rPr>
              <a:t>)</a:t>
            </a:r>
            <a:r>
              <a:rPr lang="zh-CN" altLang="en-US" dirty="0" smtClean="0">
                <a:latin typeface="+mn-ea"/>
              </a:rPr>
              <a:t>提出电子具有波粒二象性，奠定了量子力学的基础</a:t>
            </a:r>
          </a:p>
          <a:p>
            <a:pPr>
              <a:lnSpc>
                <a:spcPct val="150000"/>
              </a:lnSpc>
            </a:pPr>
            <a:endParaRPr lang="zh-CN" altLang="en-US" dirty="0" smtClean="0">
              <a:latin typeface="+mn-ea"/>
            </a:endParaRPr>
          </a:p>
        </p:txBody>
      </p:sp>
      <p:sp>
        <p:nvSpPr>
          <p:cNvPr id="2" name="灯片编号占位符 1"/>
          <p:cNvSpPr>
            <a:spLocks noGrp="1"/>
          </p:cNvSpPr>
          <p:nvPr>
            <p:ph type="sldNum" sz="quarter" idx="12"/>
          </p:nvPr>
        </p:nvSpPr>
        <p:spPr/>
        <p:txBody>
          <a:bodyPr/>
          <a:lstStyle/>
          <a:p>
            <a:fld id="{963B0023-0CED-47F7-85AE-654F0B232C29}" type="slidenum">
              <a:rPr lang="en-US" altLang="zh-CN" smtClean="0"/>
              <a:pPr/>
              <a:t>17</a:t>
            </a:fld>
            <a:endParaRPr kumimoji="0" lang="zh-CN" altLang="en-US"/>
          </a:p>
        </p:txBody>
      </p:sp>
    </p:spTree>
    <p:extLst>
      <p:ext uri="{BB962C8B-B14F-4D97-AF65-F5344CB8AC3E}">
        <p14:creationId xmlns:p14="http://schemas.microsoft.com/office/powerpoint/2010/main" val="10465822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fade">
                                      <p:cBhvr>
                                        <p:cTn id="7" dur="500"/>
                                        <p:tgtEl>
                                          <p:spTgt spid="153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363">
                                            <p:txEl>
                                              <p:pRg st="1" end="1"/>
                                            </p:txEl>
                                          </p:spTgt>
                                        </p:tgtEl>
                                        <p:attrNameLst>
                                          <p:attrName>style.visibility</p:attrName>
                                        </p:attrNameLst>
                                      </p:cBhvr>
                                      <p:to>
                                        <p:strVal val="visible"/>
                                      </p:to>
                                    </p:set>
                                    <p:animEffect transition="in" filter="fade">
                                      <p:cBhvr>
                                        <p:cTn id="12" dur="500"/>
                                        <p:tgtEl>
                                          <p:spTgt spid="153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363">
                                            <p:txEl>
                                              <p:pRg st="2" end="2"/>
                                            </p:txEl>
                                          </p:spTgt>
                                        </p:tgtEl>
                                        <p:attrNameLst>
                                          <p:attrName>style.visibility</p:attrName>
                                        </p:attrNameLst>
                                      </p:cBhvr>
                                      <p:to>
                                        <p:strVal val="visible"/>
                                      </p:to>
                                    </p:set>
                                    <p:animEffect transition="in" filter="fade">
                                      <p:cBhvr>
                                        <p:cTn id="17" dur="500"/>
                                        <p:tgtEl>
                                          <p:spTgt spid="1536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363">
                                            <p:txEl>
                                              <p:pRg st="3" end="3"/>
                                            </p:txEl>
                                          </p:spTgt>
                                        </p:tgtEl>
                                        <p:attrNameLst>
                                          <p:attrName>style.visibility</p:attrName>
                                        </p:attrNameLst>
                                      </p:cBhvr>
                                      <p:to>
                                        <p:strVal val="visible"/>
                                      </p:to>
                                    </p:set>
                                    <p:animEffect transition="in" filter="fade">
                                      <p:cBhvr>
                                        <p:cTn id="22" dur="500"/>
                                        <p:tgtEl>
                                          <p:spTgt spid="1536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363">
                                            <p:txEl>
                                              <p:pRg st="4" end="4"/>
                                            </p:txEl>
                                          </p:spTgt>
                                        </p:tgtEl>
                                        <p:attrNameLst>
                                          <p:attrName>style.visibility</p:attrName>
                                        </p:attrNameLst>
                                      </p:cBhvr>
                                      <p:to>
                                        <p:strVal val="visible"/>
                                      </p:to>
                                    </p:set>
                                    <p:animEffect transition="in" filter="fade">
                                      <p:cBhvr>
                                        <p:cTn id="27" dur="500"/>
                                        <p:tgtEl>
                                          <p:spTgt spid="1536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363">
                                            <p:txEl>
                                              <p:pRg st="5" end="5"/>
                                            </p:txEl>
                                          </p:spTgt>
                                        </p:tgtEl>
                                        <p:attrNameLst>
                                          <p:attrName>style.visibility</p:attrName>
                                        </p:attrNameLst>
                                      </p:cBhvr>
                                      <p:to>
                                        <p:strVal val="visible"/>
                                      </p:to>
                                    </p:set>
                                    <p:animEffect transition="in" filter="fade">
                                      <p:cBhvr>
                                        <p:cTn id="32" dur="500"/>
                                        <p:tgtEl>
                                          <p:spTgt spid="1536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363">
                                            <p:txEl>
                                              <p:pRg st="6" end="6"/>
                                            </p:txEl>
                                          </p:spTgt>
                                        </p:tgtEl>
                                        <p:attrNameLst>
                                          <p:attrName>style.visibility</p:attrName>
                                        </p:attrNameLst>
                                      </p:cBhvr>
                                      <p:to>
                                        <p:strVal val="visible"/>
                                      </p:to>
                                    </p:set>
                                    <p:animEffect transition="in" filter="fade">
                                      <p:cBhvr>
                                        <p:cTn id="37" dur="500"/>
                                        <p:tgtEl>
                                          <p:spTgt spid="1536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363">
                                            <p:txEl>
                                              <p:pRg st="7" end="7"/>
                                            </p:txEl>
                                          </p:spTgt>
                                        </p:tgtEl>
                                        <p:attrNameLst>
                                          <p:attrName>style.visibility</p:attrName>
                                        </p:attrNameLst>
                                      </p:cBhvr>
                                      <p:to>
                                        <p:strVal val="visible"/>
                                      </p:to>
                                    </p:set>
                                    <p:animEffect transition="in" filter="fade">
                                      <p:cBhvr>
                                        <p:cTn id="42" dur="500"/>
                                        <p:tgtEl>
                                          <p:spTgt spid="153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 y="760512"/>
            <a:ext cx="407352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836712"/>
            <a:ext cx="4953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8" name="Rectangle 4"/>
          <p:cNvSpPr>
            <a:spLocks noChangeArrowheads="1"/>
          </p:cNvSpPr>
          <p:nvPr/>
        </p:nvSpPr>
        <p:spPr bwMode="auto">
          <a:xfrm>
            <a:off x="0" y="5180112"/>
            <a:ext cx="43434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pPr algn="ctr" eaLnBrk="1" hangingPunct="1">
              <a:lnSpc>
                <a:spcPct val="100000"/>
              </a:lnSpc>
              <a:buClr>
                <a:schemeClr val="folHlink"/>
              </a:buClr>
              <a:buSzPct val="60000"/>
              <a:buFont typeface="Wingdings" pitchFamily="2" charset="2"/>
              <a:buNone/>
            </a:pPr>
            <a:r>
              <a:rPr lang="zh-CN" altLang="en-US">
                <a:solidFill>
                  <a:schemeClr val="tx1"/>
                </a:solidFill>
                <a:latin typeface="楷体" panose="02010609060101010101" pitchFamily="49" charset="-122"/>
                <a:ea typeface="楷体" panose="02010609060101010101" pitchFamily="49" charset="-122"/>
              </a:rPr>
              <a:t>世界上首次发现反物质的科学家赵忠尧院士</a:t>
            </a:r>
          </a:p>
        </p:txBody>
      </p:sp>
      <p:sp>
        <p:nvSpPr>
          <p:cNvPr id="16389" name="Rectangle 6"/>
          <p:cNvSpPr>
            <a:spLocks noChangeArrowheads="1"/>
          </p:cNvSpPr>
          <p:nvPr/>
        </p:nvSpPr>
        <p:spPr bwMode="auto">
          <a:xfrm>
            <a:off x="4788024" y="5180112"/>
            <a:ext cx="4051176"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pPr algn="ctr" eaLnBrk="1" hangingPunct="1">
              <a:lnSpc>
                <a:spcPct val="100000"/>
              </a:lnSpc>
              <a:buClr>
                <a:schemeClr val="folHlink"/>
              </a:buClr>
              <a:buSzPct val="60000"/>
              <a:buFont typeface="Wingdings" pitchFamily="2" charset="2"/>
              <a:buNone/>
            </a:pPr>
            <a:r>
              <a:rPr lang="zh-CN" altLang="en-US" dirty="0">
                <a:solidFill>
                  <a:schemeClr val="tx1"/>
                </a:solidFill>
                <a:latin typeface="楷体" panose="02010609060101010101" pitchFamily="49" charset="-122"/>
                <a:ea typeface="楷体" panose="02010609060101010101" pitchFamily="49" charset="-122"/>
              </a:rPr>
              <a:t>丁肇中教授领导建立的</a:t>
            </a:r>
            <a:r>
              <a:rPr lang="en-US" altLang="zh-CN" dirty="0">
                <a:solidFill>
                  <a:schemeClr val="tx1"/>
                </a:solidFill>
                <a:latin typeface="楷体" panose="02010609060101010101" pitchFamily="49" charset="-122"/>
                <a:ea typeface="楷体" panose="02010609060101010101" pitchFamily="49" charset="-122"/>
              </a:rPr>
              <a:t>α</a:t>
            </a:r>
            <a:r>
              <a:rPr lang="zh-CN" altLang="en-US" dirty="0">
                <a:solidFill>
                  <a:schemeClr val="tx1"/>
                </a:solidFill>
                <a:latin typeface="楷体" panose="02010609060101010101" pitchFamily="49" charset="-122"/>
                <a:ea typeface="楷体" panose="02010609060101010101" pitchFamily="49" charset="-122"/>
              </a:rPr>
              <a:t>磁谱仪</a:t>
            </a:r>
          </a:p>
        </p:txBody>
      </p:sp>
    </p:spTree>
    <p:extLst>
      <p:ext uri="{BB962C8B-B14F-4D97-AF65-F5344CB8AC3E}">
        <p14:creationId xmlns:p14="http://schemas.microsoft.com/office/powerpoint/2010/main" val="29928720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ositronDiscover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9810" y="1340768"/>
            <a:ext cx="3872321"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descr="Carl anderson.19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756387"/>
            <a:ext cx="2883173" cy="477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6"/>
          <p:cNvSpPr txBox="1">
            <a:spLocks noChangeArrowheads="1"/>
          </p:cNvSpPr>
          <p:nvPr/>
        </p:nvSpPr>
        <p:spPr bwMode="auto">
          <a:xfrm>
            <a:off x="987282" y="5661248"/>
            <a:ext cx="2707794" cy="746743"/>
          </a:xfrm>
          <a:prstGeom prst="rect">
            <a:avLst/>
          </a:prstGeom>
          <a:noFill/>
          <a:ln w="19050">
            <a:noFill/>
            <a:miter lim="800000"/>
            <a:headEnd/>
            <a:tailEnd/>
          </a:ln>
        </p:spPr>
        <p:txBody>
          <a:bodyPr wrap="none">
            <a:spAutoFit/>
          </a:bodyPr>
          <a:lstStyle/>
          <a:p>
            <a:pPr marL="457200" indent="-457200" algn="ctr">
              <a:lnSpc>
                <a:spcPct val="125000"/>
              </a:lnSpc>
              <a:defRPr/>
            </a:pPr>
            <a:r>
              <a:rPr lang="en-US" altLang="zh-CN" sz="1800" b="1" dirty="0">
                <a:solidFill>
                  <a:srgbClr val="FFFF00"/>
                </a:solidFill>
                <a:latin typeface="+mn-lt"/>
                <a:ea typeface="+mn-ea"/>
                <a:sym typeface="Symbol" pitchFamily="18" charset="2"/>
              </a:rPr>
              <a:t>Carl David Anderson</a:t>
            </a:r>
          </a:p>
          <a:p>
            <a:pPr marL="457200" indent="-457200" algn="ctr">
              <a:lnSpc>
                <a:spcPct val="125000"/>
              </a:lnSpc>
              <a:defRPr/>
            </a:pPr>
            <a:r>
              <a:rPr lang="en-US" altLang="zh-CN" sz="1800" b="1" dirty="0">
                <a:solidFill>
                  <a:srgbClr val="FFFF00"/>
                </a:solidFill>
                <a:latin typeface="+mn-lt"/>
                <a:ea typeface="+mn-ea"/>
                <a:sym typeface="Symbol" pitchFamily="18" charset="2"/>
              </a:rPr>
              <a:t>1905</a:t>
            </a:r>
            <a:r>
              <a:rPr lang="zh-CN" altLang="en-US" sz="1800" b="1" dirty="0">
                <a:solidFill>
                  <a:srgbClr val="FFFF00"/>
                </a:solidFill>
                <a:latin typeface="+mn-lt"/>
                <a:ea typeface="+mn-ea"/>
                <a:sym typeface="Symbol" pitchFamily="18" charset="2"/>
              </a:rPr>
              <a:t>－</a:t>
            </a:r>
            <a:r>
              <a:rPr lang="en-US" altLang="zh-CN" sz="1800" b="1" dirty="0">
                <a:solidFill>
                  <a:srgbClr val="FFFF00"/>
                </a:solidFill>
                <a:latin typeface="+mn-lt"/>
                <a:ea typeface="+mn-ea"/>
                <a:sym typeface="Symbol" pitchFamily="18" charset="2"/>
              </a:rPr>
              <a:t>1991</a:t>
            </a:r>
          </a:p>
        </p:txBody>
      </p:sp>
    </p:spTree>
    <p:extLst>
      <p:ext uri="{BB962C8B-B14F-4D97-AF65-F5344CB8AC3E}">
        <p14:creationId xmlns:p14="http://schemas.microsoft.com/office/powerpoint/2010/main" val="66271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95536" y="404664"/>
            <a:ext cx="6120680" cy="688975"/>
          </a:xfrm>
        </p:spPr>
        <p:txBody>
          <a:bodyPr/>
          <a:lstStyle/>
          <a:p>
            <a:pPr eaLnBrk="1" hangingPunct="1"/>
            <a:r>
              <a:rPr lang="zh-CN" altLang="en-US" dirty="0" smtClean="0"/>
              <a:t>电荷的发现</a:t>
            </a:r>
            <a:endParaRPr lang="zh-CN" altLang="zh-CN" dirty="0" smtClean="0"/>
          </a:p>
        </p:txBody>
      </p:sp>
      <p:sp>
        <p:nvSpPr>
          <p:cNvPr id="4099" name="Rectangle 3"/>
          <p:cNvSpPr>
            <a:spLocks noGrp="1" noChangeArrowheads="1"/>
          </p:cNvSpPr>
          <p:nvPr>
            <p:ph idx="1"/>
          </p:nvPr>
        </p:nvSpPr>
        <p:spPr>
          <a:xfrm>
            <a:off x="474256" y="1774400"/>
            <a:ext cx="8229600" cy="4713387"/>
          </a:xfrm>
        </p:spPr>
        <p:txBody>
          <a:bodyPr/>
          <a:lstStyle/>
          <a:p>
            <a:pPr eaLnBrk="1" hangingPunct="1">
              <a:lnSpc>
                <a:spcPct val="150000"/>
              </a:lnSpc>
            </a:pPr>
            <a:r>
              <a:rPr lang="zh-CN" altLang="en-US" dirty="0" smtClean="0"/>
              <a:t>闪电</a:t>
            </a:r>
            <a:endParaRPr lang="en-US" altLang="zh-CN" dirty="0" smtClean="0"/>
          </a:p>
          <a:p>
            <a:pPr eaLnBrk="1" hangingPunct="1">
              <a:lnSpc>
                <a:spcPct val="150000"/>
              </a:lnSpc>
            </a:pPr>
            <a:r>
              <a:rPr lang="zh-CN" altLang="en-US" dirty="0" smtClean="0"/>
              <a:t>摩擦起电</a:t>
            </a:r>
            <a:endParaRPr lang="en-US" altLang="zh-CN" dirty="0" smtClean="0"/>
          </a:p>
          <a:p>
            <a:pPr eaLnBrk="1" hangingPunct="1">
              <a:lnSpc>
                <a:spcPct val="150000"/>
              </a:lnSpc>
            </a:pPr>
            <a:r>
              <a:rPr lang="zh-CN" altLang="en-US" dirty="0" smtClean="0"/>
              <a:t>为什么要提出电荷这个概念？</a:t>
            </a:r>
            <a:endParaRPr lang="en-US" altLang="zh-CN" dirty="0" smtClean="0"/>
          </a:p>
          <a:p>
            <a:pPr eaLnBrk="1" hangingPunct="1">
              <a:lnSpc>
                <a:spcPct val="150000"/>
              </a:lnSpc>
            </a:pPr>
            <a:r>
              <a:rPr lang="zh-CN" altLang="en-US" dirty="0" smtClean="0"/>
              <a:t>从带电物体的相互作用特性可以得出结论：存在两种不同性质的电荷</a:t>
            </a:r>
            <a:endParaRPr lang="en-US" altLang="zh-CN" dirty="0" smtClean="0"/>
          </a:p>
          <a:p>
            <a:pPr eaLnBrk="1" hangingPunct="1">
              <a:lnSpc>
                <a:spcPct val="150000"/>
              </a:lnSpc>
            </a:pPr>
            <a:r>
              <a:rPr lang="zh-CN" altLang="en-US" dirty="0" smtClean="0"/>
              <a:t>带不同电荷的物体相互吸引</a:t>
            </a:r>
            <a:endParaRPr lang="en-US" altLang="zh-CN" dirty="0" smtClean="0"/>
          </a:p>
          <a:p>
            <a:pPr eaLnBrk="1" hangingPunct="1">
              <a:lnSpc>
                <a:spcPct val="150000"/>
              </a:lnSpc>
            </a:pPr>
            <a:r>
              <a:rPr lang="zh-CN" altLang="en-US" dirty="0" smtClean="0"/>
              <a:t>带相同电荷的物体相互排斥</a:t>
            </a:r>
            <a:endParaRPr lang="en-US" altLang="zh-CN" dirty="0" smtClean="0"/>
          </a:p>
          <a:p>
            <a:pPr eaLnBrk="1" hangingPunct="1">
              <a:lnSpc>
                <a:spcPct val="150000"/>
              </a:lnSpc>
            </a:pPr>
            <a:endParaRPr lang="zh-CN" altLang="en-US" dirty="0" smtClean="0"/>
          </a:p>
        </p:txBody>
      </p:sp>
      <p:pic>
        <p:nvPicPr>
          <p:cNvPr id="68610" name="Picture 2" descr="c:\users\sli\appdata\roaming\360se6\User Data\temp\234804-1403150Z4112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5608" y="620688"/>
            <a:ext cx="3116288" cy="2337216"/>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963B0023-0CED-47F7-85AE-654F0B232C29}" type="slidenum">
              <a:rPr lang="en-US" altLang="zh-CN" smtClean="0"/>
              <a:pPr/>
              <a:t>2</a:t>
            </a:fld>
            <a:endParaRPr kumimoji="0" lang="zh-CN" altLang="en-US"/>
          </a:p>
        </p:txBody>
      </p:sp>
    </p:spTree>
    <p:extLst>
      <p:ext uri="{BB962C8B-B14F-4D97-AF65-F5344CB8AC3E}">
        <p14:creationId xmlns:p14="http://schemas.microsoft.com/office/powerpoint/2010/main" val="28947110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892" y="908720"/>
            <a:ext cx="61722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1" name="Rectangle 3"/>
          <p:cNvSpPr>
            <a:spLocks noChangeArrowheads="1"/>
          </p:cNvSpPr>
          <p:nvPr/>
        </p:nvSpPr>
        <p:spPr bwMode="auto">
          <a:xfrm>
            <a:off x="1681436" y="5949280"/>
            <a:ext cx="5904656" cy="76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pPr algn="ctr" eaLnBrk="1" hangingPunct="1">
              <a:lnSpc>
                <a:spcPct val="100000"/>
              </a:lnSpc>
              <a:buClr>
                <a:schemeClr val="folHlink"/>
              </a:buClr>
              <a:buSzPct val="60000"/>
              <a:buFont typeface="Wingdings" pitchFamily="2" charset="2"/>
              <a:buNone/>
            </a:pPr>
            <a:r>
              <a:rPr lang="zh-CN" altLang="en-US" dirty="0">
                <a:solidFill>
                  <a:schemeClr val="tx1"/>
                </a:solidFill>
                <a:latin typeface="楷体" panose="02010609060101010101" pitchFamily="49" charset="-122"/>
                <a:ea typeface="楷体" panose="02010609060101010101" pitchFamily="49" charset="-122"/>
              </a:rPr>
              <a:t>在太空</a:t>
            </a:r>
            <a:r>
              <a:rPr lang="zh-CN" altLang="en-US" dirty="0" smtClean="0">
                <a:solidFill>
                  <a:schemeClr val="tx1"/>
                </a:solidFill>
                <a:latin typeface="楷体" panose="02010609060101010101" pitchFamily="49" charset="-122"/>
                <a:ea typeface="楷体" panose="02010609060101010101" pitchFamily="49" charset="-122"/>
              </a:rPr>
              <a:t>中寻找反物质</a:t>
            </a:r>
            <a:r>
              <a:rPr lang="zh-CN" altLang="en-US" dirty="0">
                <a:solidFill>
                  <a:schemeClr val="tx1"/>
                </a:solidFill>
                <a:latin typeface="楷体" panose="02010609060101010101" pitchFamily="49" charset="-122"/>
                <a:ea typeface="楷体" panose="02010609060101010101" pitchFamily="49" charset="-122"/>
              </a:rPr>
              <a:t>的</a:t>
            </a:r>
            <a:r>
              <a:rPr lang="en-US" altLang="zh-CN" dirty="0">
                <a:solidFill>
                  <a:schemeClr val="tx1"/>
                </a:solidFill>
                <a:latin typeface="楷体" panose="02010609060101010101" pitchFamily="49" charset="-122"/>
                <a:ea typeface="楷体" panose="02010609060101010101" pitchFamily="49" charset="-122"/>
              </a:rPr>
              <a:t>α</a:t>
            </a:r>
            <a:r>
              <a:rPr lang="zh-CN" altLang="en-US" dirty="0" smtClean="0">
                <a:solidFill>
                  <a:schemeClr val="tx1"/>
                </a:solidFill>
                <a:latin typeface="楷体" panose="02010609060101010101" pitchFamily="49" charset="-122"/>
                <a:ea typeface="楷体" panose="02010609060101010101" pitchFamily="49" charset="-122"/>
              </a:rPr>
              <a:t>磁谱</a:t>
            </a:r>
            <a:r>
              <a:rPr lang="zh-CN" altLang="en-US" dirty="0">
                <a:solidFill>
                  <a:schemeClr val="tx1"/>
                </a:solidFill>
                <a:latin typeface="楷体" panose="02010609060101010101" pitchFamily="49" charset="-122"/>
                <a:ea typeface="楷体" panose="02010609060101010101" pitchFamily="49" charset="-122"/>
              </a:rPr>
              <a:t>仪</a:t>
            </a:r>
          </a:p>
        </p:txBody>
      </p:sp>
    </p:spTree>
    <p:extLst>
      <p:ext uri="{BB962C8B-B14F-4D97-AF65-F5344CB8AC3E}">
        <p14:creationId xmlns:p14="http://schemas.microsoft.com/office/powerpoint/2010/main" val="42328007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a:xfrm>
            <a:off x="296416" y="260648"/>
            <a:ext cx="8839200" cy="792088"/>
          </a:xfrm>
        </p:spPr>
        <p:txBody>
          <a:bodyPr>
            <a:noAutofit/>
          </a:bodyPr>
          <a:lstStyle/>
          <a:p>
            <a:r>
              <a:rPr lang="en-US" altLang="zh-CN" sz="2800" b="1" dirty="0">
                <a:latin typeface="Times New Roman" pitchFamily="18" charset="0"/>
                <a:ea typeface="宋体" charset="-122"/>
              </a:rPr>
              <a:t>Movement of charges</a:t>
            </a:r>
            <a:r>
              <a:rPr lang="en-US" altLang="zh-CN" sz="2800" b="1" dirty="0">
                <a:latin typeface="Times New Roman" pitchFamily="18" charset="0"/>
                <a:ea typeface="宋体" charset="-122"/>
                <a:cs typeface="Times New Roman" pitchFamily="18" charset="0"/>
              </a:rPr>
              <a:t>—</a:t>
            </a:r>
            <a:r>
              <a:rPr lang="en-US" altLang="zh-CN" sz="2800" b="1" dirty="0">
                <a:latin typeface="Times New Roman" pitchFamily="18" charset="0"/>
                <a:ea typeface="宋体" charset="-122"/>
              </a:rPr>
              <a:t>charging by conduction</a:t>
            </a:r>
          </a:p>
        </p:txBody>
      </p:sp>
      <p:sp>
        <p:nvSpPr>
          <p:cNvPr id="323587" name="Rectangle 3"/>
          <p:cNvSpPr>
            <a:spLocks noGrp="1" noChangeArrowheads="1"/>
          </p:cNvSpPr>
          <p:nvPr>
            <p:ph idx="1"/>
          </p:nvPr>
        </p:nvSpPr>
        <p:spPr>
          <a:xfrm>
            <a:off x="467544" y="1489740"/>
            <a:ext cx="4896544" cy="4752528"/>
          </a:xfrm>
        </p:spPr>
        <p:txBody>
          <a:bodyPr>
            <a:normAutofit lnSpcReduction="10000"/>
          </a:bodyPr>
          <a:lstStyle/>
          <a:p>
            <a:pPr marL="457200" lvl="1" indent="0">
              <a:lnSpc>
                <a:spcPct val="150000"/>
              </a:lnSpc>
              <a:buNone/>
            </a:pPr>
            <a:r>
              <a:rPr lang="en-US" altLang="zh-CN" sz="2400" dirty="0">
                <a:latin typeface="Times New Roman" pitchFamily="18" charset="0"/>
                <a:ea typeface="宋体" charset="-122"/>
              </a:rPr>
              <a:t>Materials that allow easy passage of charge are called </a:t>
            </a:r>
            <a:r>
              <a:rPr lang="en-US" altLang="zh-CN" sz="2400" dirty="0">
                <a:solidFill>
                  <a:srgbClr val="FFFF00"/>
                </a:solidFill>
                <a:latin typeface="Times New Roman" pitchFamily="18" charset="0"/>
                <a:ea typeface="宋体" charset="-122"/>
              </a:rPr>
              <a:t>conductors</a:t>
            </a:r>
            <a:r>
              <a:rPr lang="en-US" altLang="zh-CN" sz="2400" dirty="0">
                <a:latin typeface="Times New Roman" pitchFamily="18" charset="0"/>
                <a:ea typeface="宋体" charset="-122"/>
              </a:rPr>
              <a:t>.  Materials that resist electronic flow are called </a:t>
            </a:r>
            <a:r>
              <a:rPr lang="en-US" altLang="zh-CN" sz="2400" dirty="0">
                <a:solidFill>
                  <a:srgbClr val="FFFF00"/>
                </a:solidFill>
                <a:latin typeface="Times New Roman" pitchFamily="18" charset="0"/>
                <a:ea typeface="宋体" charset="-122"/>
              </a:rPr>
              <a:t>insulators</a:t>
            </a:r>
            <a:r>
              <a:rPr lang="en-US" altLang="zh-CN" sz="2400" dirty="0">
                <a:latin typeface="Times New Roman" pitchFamily="18" charset="0"/>
                <a:ea typeface="宋体" charset="-122"/>
              </a:rPr>
              <a:t>. The motion of electrons through conducts and about insulators allows us to observe “opposite charges attract” and “like charges repel.”</a:t>
            </a:r>
          </a:p>
        </p:txBody>
      </p:sp>
      <p:pic>
        <p:nvPicPr>
          <p:cNvPr id="323590" name="Picture 6" descr="21_Figure06-I"/>
          <p:cNvPicPr>
            <a:picLocks noChangeAspect="1" noChangeArrowheads="1"/>
          </p:cNvPicPr>
          <p:nvPr/>
        </p:nvPicPr>
        <p:blipFill>
          <a:blip r:embed="rId3">
            <a:extLst>
              <a:ext uri="{28A0092B-C50C-407E-A947-70E740481C1C}">
                <a14:useLocalDpi xmlns:a14="http://schemas.microsoft.com/office/drawing/2010/main" val="0"/>
              </a:ext>
            </a:extLst>
          </a:blip>
          <a:srcRect b="2449"/>
          <a:stretch>
            <a:fillRect/>
          </a:stretch>
        </p:blipFill>
        <p:spPr bwMode="auto">
          <a:xfrm>
            <a:off x="5652120" y="1084704"/>
            <a:ext cx="2487613" cy="556260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963B0023-0CED-47F7-85AE-654F0B232C29}" type="slidenum">
              <a:rPr lang="en-US" altLang="zh-CN" smtClean="0"/>
              <a:pPr/>
              <a:t>21</a:t>
            </a:fld>
            <a:endParaRPr kumimoji="0" lang="zh-CN" altLang="en-US"/>
          </a:p>
        </p:txBody>
      </p:sp>
    </p:spTree>
    <p:extLst>
      <p:ext uri="{BB962C8B-B14F-4D97-AF65-F5344CB8AC3E}">
        <p14:creationId xmlns:p14="http://schemas.microsoft.com/office/powerpoint/2010/main" val="21047689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23587">
                                            <p:txEl>
                                              <p:pRg st="0" end="0"/>
                                            </p:txEl>
                                          </p:spTgt>
                                        </p:tgtEl>
                                        <p:attrNameLst>
                                          <p:attrName>style.visibility</p:attrName>
                                        </p:attrNameLst>
                                      </p:cBhvr>
                                      <p:to>
                                        <p:strVal val="visible"/>
                                      </p:to>
                                    </p:set>
                                    <p:anim calcmode="lin" valueType="num">
                                      <p:cBhvr additive="base">
                                        <p:cTn id="7" dur="500" fill="hold"/>
                                        <p:tgtEl>
                                          <p:spTgt spid="3235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35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323590"/>
                                        </p:tgtEl>
                                        <p:attrNameLst>
                                          <p:attrName>style.visibility</p:attrName>
                                        </p:attrNameLst>
                                      </p:cBhvr>
                                      <p:to>
                                        <p:strVal val="visible"/>
                                      </p:to>
                                    </p:set>
                                    <p:animEffect transition="in" filter="dissolve">
                                      <p:cBhvr>
                                        <p:cTn id="13" dur="500"/>
                                        <p:tgtEl>
                                          <p:spTgt spid="323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a:xfrm>
            <a:off x="304792" y="464840"/>
            <a:ext cx="8839200" cy="803920"/>
          </a:xfrm>
        </p:spPr>
        <p:txBody>
          <a:bodyPr>
            <a:noAutofit/>
          </a:bodyPr>
          <a:lstStyle/>
          <a:p>
            <a:r>
              <a:rPr lang="en-US" altLang="zh-CN" sz="2800" dirty="0">
                <a:latin typeface="Times New Roman" pitchFamily="18" charset="0"/>
                <a:ea typeface="宋体" charset="-122"/>
              </a:rPr>
              <a:t>Electrons move freely and charges may be induced</a:t>
            </a:r>
          </a:p>
        </p:txBody>
      </p:sp>
      <p:pic>
        <p:nvPicPr>
          <p:cNvPr id="338950" name="Picture 6" descr="21_Figure07-I"/>
          <p:cNvPicPr>
            <a:picLocks noChangeAspect="1" noChangeArrowheads="1"/>
          </p:cNvPicPr>
          <p:nvPr/>
        </p:nvPicPr>
        <p:blipFill>
          <a:blip r:embed="rId3">
            <a:extLst>
              <a:ext uri="{28A0092B-C50C-407E-A947-70E740481C1C}">
                <a14:useLocalDpi xmlns:a14="http://schemas.microsoft.com/office/drawing/2010/main" val="0"/>
              </a:ext>
            </a:extLst>
          </a:blip>
          <a:srcRect b="6541"/>
          <a:stretch>
            <a:fillRect/>
          </a:stretch>
        </p:blipFill>
        <p:spPr bwMode="auto">
          <a:xfrm>
            <a:off x="304792" y="2492896"/>
            <a:ext cx="8547100" cy="238125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963B0023-0CED-47F7-85AE-654F0B232C29}" type="slidenum">
              <a:rPr lang="en-US" altLang="zh-CN" smtClean="0"/>
              <a:pPr/>
              <a:t>22</a:t>
            </a:fld>
            <a:endParaRPr kumimoji="0" lang="zh-CN" altLang="en-US"/>
          </a:p>
        </p:txBody>
      </p:sp>
    </p:spTree>
    <p:extLst>
      <p:ext uri="{BB962C8B-B14F-4D97-AF65-F5344CB8AC3E}">
        <p14:creationId xmlns:p14="http://schemas.microsoft.com/office/powerpoint/2010/main" val="2140530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38950"/>
                                        </p:tgtEl>
                                        <p:attrNameLst>
                                          <p:attrName>style.visibility</p:attrName>
                                        </p:attrNameLst>
                                      </p:cBhvr>
                                      <p:to>
                                        <p:strVal val="visible"/>
                                      </p:to>
                                    </p:set>
                                    <p:animEffect transition="in" filter="dissolve">
                                      <p:cBhvr>
                                        <p:cTn id="7" dur="500"/>
                                        <p:tgtEl>
                                          <p:spTgt spid="338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304800" y="295287"/>
            <a:ext cx="8839200" cy="761329"/>
          </a:xfrm>
        </p:spPr>
        <p:txBody>
          <a:bodyPr>
            <a:noAutofit/>
          </a:bodyPr>
          <a:lstStyle/>
          <a:p>
            <a:r>
              <a:rPr lang="en-US" altLang="zh-CN" sz="2800" b="1" dirty="0">
                <a:latin typeface="Times New Roman" pitchFamily="18" charset="0"/>
                <a:ea typeface="宋体" charset="-122"/>
              </a:rPr>
              <a:t>Static electricity about an insulator can shift</a:t>
            </a:r>
          </a:p>
        </p:txBody>
      </p:sp>
      <p:sp>
        <p:nvSpPr>
          <p:cNvPr id="354307" name="Rectangle 3"/>
          <p:cNvSpPr>
            <a:spLocks noGrp="1" noChangeArrowheads="1"/>
          </p:cNvSpPr>
          <p:nvPr>
            <p:ph idx="1"/>
          </p:nvPr>
        </p:nvSpPr>
        <p:spPr>
          <a:xfrm>
            <a:off x="127794" y="1340768"/>
            <a:ext cx="6892478" cy="1656184"/>
          </a:xfrm>
        </p:spPr>
        <p:txBody>
          <a:bodyPr>
            <a:normAutofit lnSpcReduction="10000"/>
          </a:bodyPr>
          <a:lstStyle/>
          <a:p>
            <a:pPr marL="457200" lvl="1" indent="0">
              <a:lnSpc>
                <a:spcPct val="150000"/>
              </a:lnSpc>
              <a:buNone/>
            </a:pPr>
            <a:r>
              <a:rPr lang="en-US" altLang="zh-CN" sz="2400" dirty="0">
                <a:latin typeface="Times New Roman" pitchFamily="18" charset="0"/>
                <a:ea typeface="宋体" charset="-122"/>
              </a:rPr>
              <a:t>The motion of static </a:t>
            </a:r>
            <a:r>
              <a:rPr lang="en-US" altLang="zh-CN" sz="2400" dirty="0">
                <a:solidFill>
                  <a:srgbClr val="FFFF00"/>
                </a:solidFill>
                <a:latin typeface="Times New Roman" pitchFamily="18" charset="0"/>
                <a:ea typeface="宋体" charset="-122"/>
              </a:rPr>
              <a:t>charges</a:t>
            </a:r>
            <a:r>
              <a:rPr lang="en-US" altLang="zh-CN" sz="2400" dirty="0">
                <a:latin typeface="Times New Roman" pitchFamily="18" charset="0"/>
                <a:ea typeface="宋体" charset="-122"/>
              </a:rPr>
              <a:t> about a plastic comb and light </a:t>
            </a:r>
            <a:r>
              <a:rPr lang="en-US" altLang="zh-CN" sz="2400" dirty="0" smtClean="0">
                <a:latin typeface="Times New Roman" pitchFamily="18" charset="0"/>
                <a:ea typeface="宋体" charset="-122"/>
              </a:rPr>
              <a:t>bits of </a:t>
            </a:r>
            <a:r>
              <a:rPr lang="en-US" altLang="zh-CN" sz="2400" dirty="0">
                <a:latin typeface="Times New Roman" pitchFamily="18" charset="0"/>
                <a:ea typeface="宋体" charset="-122"/>
              </a:rPr>
              <a:t>paper can cause </a:t>
            </a:r>
            <a:r>
              <a:rPr lang="en-US" altLang="zh-CN" sz="2400" dirty="0">
                <a:solidFill>
                  <a:srgbClr val="FFFF00"/>
                </a:solidFill>
                <a:latin typeface="Times New Roman" pitchFamily="18" charset="0"/>
                <a:ea typeface="宋体" charset="-122"/>
              </a:rPr>
              <a:t>attractive forces </a:t>
            </a:r>
            <a:r>
              <a:rPr lang="en-US" altLang="zh-CN" sz="2400" dirty="0">
                <a:latin typeface="Times New Roman" pitchFamily="18" charset="0"/>
                <a:ea typeface="宋体" charset="-122"/>
              </a:rPr>
              <a:t>strong enough to </a:t>
            </a:r>
            <a:r>
              <a:rPr lang="en-US" altLang="zh-CN" sz="2400" dirty="0" smtClean="0">
                <a:solidFill>
                  <a:srgbClr val="FFFF00"/>
                </a:solidFill>
                <a:latin typeface="Times New Roman" pitchFamily="18" charset="0"/>
                <a:ea typeface="宋体" charset="-122"/>
              </a:rPr>
              <a:t>overcome</a:t>
            </a:r>
            <a:r>
              <a:rPr lang="en-US" altLang="zh-CN" sz="2400" dirty="0" smtClean="0">
                <a:latin typeface="Times New Roman" pitchFamily="18" charset="0"/>
                <a:ea typeface="宋体" charset="-122"/>
              </a:rPr>
              <a:t> the </a:t>
            </a:r>
            <a:r>
              <a:rPr lang="en-US" altLang="zh-CN" sz="2400" dirty="0">
                <a:solidFill>
                  <a:srgbClr val="FFFF00"/>
                </a:solidFill>
                <a:latin typeface="Times New Roman" pitchFamily="18" charset="0"/>
                <a:ea typeface="宋体" charset="-122"/>
              </a:rPr>
              <a:t>weight</a:t>
            </a:r>
            <a:r>
              <a:rPr lang="en-US" altLang="zh-CN" sz="2400" dirty="0">
                <a:latin typeface="Times New Roman" pitchFamily="18" charset="0"/>
                <a:ea typeface="宋体" charset="-122"/>
              </a:rPr>
              <a:t> of the paper.</a:t>
            </a:r>
          </a:p>
        </p:txBody>
      </p:sp>
      <p:pic>
        <p:nvPicPr>
          <p:cNvPr id="354309" name="Picture 5" descr="21_Figure08-I"/>
          <p:cNvPicPr>
            <a:picLocks noChangeAspect="1" noChangeArrowheads="1"/>
          </p:cNvPicPr>
          <p:nvPr/>
        </p:nvPicPr>
        <p:blipFill>
          <a:blip r:embed="rId3">
            <a:extLst>
              <a:ext uri="{28A0092B-C50C-407E-A947-70E740481C1C}">
                <a14:useLocalDpi xmlns:a14="http://schemas.microsoft.com/office/drawing/2010/main" val="0"/>
              </a:ext>
            </a:extLst>
          </a:blip>
          <a:srcRect b="5524"/>
          <a:stretch>
            <a:fillRect/>
          </a:stretch>
        </p:blipFill>
        <p:spPr bwMode="auto">
          <a:xfrm>
            <a:off x="304800" y="3789040"/>
            <a:ext cx="8547100" cy="285115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6500" y="1371640"/>
            <a:ext cx="1295400" cy="2286000"/>
          </a:xfrm>
          <a:prstGeom prst="rect">
            <a:avLst/>
          </a:prstGeom>
        </p:spPr>
      </p:pic>
      <p:sp>
        <p:nvSpPr>
          <p:cNvPr id="2" name="灯片编号占位符 1"/>
          <p:cNvSpPr>
            <a:spLocks noGrp="1"/>
          </p:cNvSpPr>
          <p:nvPr>
            <p:ph type="sldNum" sz="quarter" idx="12"/>
          </p:nvPr>
        </p:nvSpPr>
        <p:spPr/>
        <p:txBody>
          <a:bodyPr/>
          <a:lstStyle/>
          <a:p>
            <a:fld id="{963B0023-0CED-47F7-85AE-654F0B232C29}" type="slidenum">
              <a:rPr lang="en-US" altLang="zh-CN" smtClean="0"/>
              <a:pPr/>
              <a:t>23</a:t>
            </a:fld>
            <a:endParaRPr kumimoji="0" lang="zh-CN" altLang="en-US"/>
          </a:p>
        </p:txBody>
      </p:sp>
    </p:spTree>
    <p:extLst>
      <p:ext uri="{BB962C8B-B14F-4D97-AF65-F5344CB8AC3E}">
        <p14:creationId xmlns:p14="http://schemas.microsoft.com/office/powerpoint/2010/main" val="401202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54307">
                                            <p:txEl>
                                              <p:pRg st="0" end="0"/>
                                            </p:txEl>
                                          </p:spTgt>
                                        </p:tgtEl>
                                        <p:attrNameLst>
                                          <p:attrName>style.visibility</p:attrName>
                                        </p:attrNameLst>
                                      </p:cBhvr>
                                      <p:to>
                                        <p:strVal val="visible"/>
                                      </p:to>
                                    </p:set>
                                    <p:anim calcmode="lin" valueType="num">
                                      <p:cBhvr additive="base">
                                        <p:cTn id="7" dur="500" fill="hold"/>
                                        <p:tgtEl>
                                          <p:spTgt spid="3543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543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354309"/>
                                        </p:tgtEl>
                                        <p:attrNameLst>
                                          <p:attrName>style.visibility</p:attrName>
                                        </p:attrNameLst>
                                      </p:cBhvr>
                                      <p:to>
                                        <p:strVal val="visible"/>
                                      </p:to>
                                    </p:set>
                                    <p:animEffect transition="in" filter="dissolve">
                                      <p:cBhvr>
                                        <p:cTn id="13" dur="500"/>
                                        <p:tgtEl>
                                          <p:spTgt spid="354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b="1" dirty="0" smtClean="0"/>
              <a:t>电荷守恒定律</a:t>
            </a:r>
          </a:p>
        </p:txBody>
      </p:sp>
      <p:sp>
        <p:nvSpPr>
          <p:cNvPr id="18435" name="Rectangle 3"/>
          <p:cNvSpPr>
            <a:spLocks noGrp="1" noChangeArrowheads="1"/>
          </p:cNvSpPr>
          <p:nvPr>
            <p:ph idx="1"/>
          </p:nvPr>
        </p:nvSpPr>
        <p:spPr/>
        <p:txBody>
          <a:bodyPr>
            <a:noAutofit/>
          </a:bodyPr>
          <a:lstStyle/>
          <a:p>
            <a:pPr>
              <a:lnSpc>
                <a:spcPct val="200000"/>
              </a:lnSpc>
            </a:pPr>
            <a:r>
              <a:rPr lang="zh-CN" altLang="en-US" dirty="0" smtClean="0">
                <a:latin typeface="+mn-ea"/>
              </a:rPr>
              <a:t>对于一个系统，</a:t>
            </a:r>
            <a:r>
              <a:rPr lang="zh-CN" altLang="en-US" dirty="0" smtClean="0">
                <a:solidFill>
                  <a:srgbClr val="FFFF00"/>
                </a:solidFill>
                <a:latin typeface="+mn-ea"/>
              </a:rPr>
              <a:t>如果没有净电荷出入其边界，则该系统的正负电荷的电量代数和将保持不变</a:t>
            </a:r>
            <a:r>
              <a:rPr lang="zh-CN" altLang="en-US" dirty="0" smtClean="0">
                <a:latin typeface="+mn-ea"/>
              </a:rPr>
              <a:t>，称为电荷守恒定律</a:t>
            </a:r>
            <a:endParaRPr lang="en-US" altLang="zh-CN" dirty="0">
              <a:latin typeface="+mn-ea"/>
            </a:endParaRPr>
          </a:p>
          <a:p>
            <a:pPr>
              <a:lnSpc>
                <a:spcPct val="200000"/>
              </a:lnSpc>
            </a:pPr>
            <a:endParaRPr lang="en-US" altLang="zh-CN" dirty="0" smtClean="0">
              <a:latin typeface="+mn-ea"/>
            </a:endParaRPr>
          </a:p>
          <a:p>
            <a:pPr>
              <a:lnSpc>
                <a:spcPct val="200000"/>
              </a:lnSpc>
            </a:pPr>
            <a:r>
              <a:rPr lang="zh-CN" altLang="en-US" dirty="0" smtClean="0">
                <a:latin typeface="+mn-ea"/>
              </a:rPr>
              <a:t>电荷只能发生转移，从一个物体转移到另外一个物体，或者从物体的一部分转移到另外一部分。</a:t>
            </a:r>
          </a:p>
        </p:txBody>
      </p:sp>
      <p:sp>
        <p:nvSpPr>
          <p:cNvPr id="2" name="灯片编号占位符 1"/>
          <p:cNvSpPr>
            <a:spLocks noGrp="1"/>
          </p:cNvSpPr>
          <p:nvPr>
            <p:ph type="sldNum" sz="quarter" idx="12"/>
          </p:nvPr>
        </p:nvSpPr>
        <p:spPr/>
        <p:txBody>
          <a:bodyPr/>
          <a:lstStyle/>
          <a:p>
            <a:fld id="{963B0023-0CED-47F7-85AE-654F0B232C29}" type="slidenum">
              <a:rPr lang="en-US" altLang="zh-CN" smtClean="0"/>
              <a:pPr/>
              <a:t>24</a:t>
            </a:fld>
            <a:endParaRPr kumimoji="0" lang="zh-CN" altLang="en-US"/>
          </a:p>
        </p:txBody>
      </p:sp>
    </p:spTree>
    <p:extLst>
      <p:ext uri="{BB962C8B-B14F-4D97-AF65-F5344CB8AC3E}">
        <p14:creationId xmlns:p14="http://schemas.microsoft.com/office/powerpoint/2010/main" val="22020113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457200" y="274638"/>
            <a:ext cx="8229600" cy="993775"/>
          </a:xfrm>
        </p:spPr>
        <p:txBody>
          <a:bodyPr/>
          <a:lstStyle/>
          <a:p>
            <a:r>
              <a:rPr lang="zh-CN" altLang="en-US" b="1" dirty="0" smtClean="0"/>
              <a:t>库仑定律</a:t>
            </a:r>
          </a:p>
        </p:txBody>
      </p:sp>
      <mc:AlternateContent xmlns:mc="http://schemas.openxmlformats.org/markup-compatibility/2006" xmlns:a14="http://schemas.microsoft.com/office/drawing/2010/main">
        <mc:Choice Requires="a14">
          <p:sp>
            <p:nvSpPr>
              <p:cNvPr id="6147" name="内容占位符 2"/>
              <p:cNvSpPr>
                <a:spLocks noGrp="1"/>
              </p:cNvSpPr>
              <p:nvPr>
                <p:ph idx="1"/>
              </p:nvPr>
            </p:nvSpPr>
            <p:spPr>
              <a:xfrm>
                <a:off x="468312" y="1268412"/>
                <a:ext cx="4895775" cy="5410920"/>
              </a:xfrm>
            </p:spPr>
            <p:txBody>
              <a:bodyPr>
                <a:normAutofit fontScale="92500" lnSpcReduction="10000"/>
              </a:bodyPr>
              <a:lstStyle/>
              <a:p>
                <a:pPr>
                  <a:lnSpc>
                    <a:spcPct val="150000"/>
                  </a:lnSpc>
                  <a:defRPr/>
                </a:pPr>
                <a:r>
                  <a:rPr lang="zh-CN" altLang="en-US" dirty="0" smtClean="0">
                    <a:latin typeface="+mn-ea"/>
                  </a:rPr>
                  <a:t>电荷相互作用</a:t>
                </a:r>
                <a:endParaRPr lang="en-US" altLang="zh-CN" dirty="0" smtClean="0">
                  <a:latin typeface="+mn-ea"/>
                </a:endParaRPr>
              </a:p>
              <a:p>
                <a:pPr>
                  <a:lnSpc>
                    <a:spcPct val="150000"/>
                  </a:lnSpc>
                  <a:defRPr/>
                </a:pPr>
                <a:endParaRPr lang="en-US" altLang="zh-CN" dirty="0">
                  <a:latin typeface="+mn-ea"/>
                </a:endParaRPr>
              </a:p>
              <a:p>
                <a:pPr>
                  <a:lnSpc>
                    <a:spcPct val="150000"/>
                  </a:lnSpc>
                  <a:defRPr/>
                </a:pPr>
                <a:endParaRPr lang="en-US" altLang="zh-CN" i="1" dirty="0" smtClean="0">
                  <a:latin typeface="+mn-ea"/>
                </a:endParaRPr>
              </a:p>
              <a:p>
                <a:pPr>
                  <a:lnSpc>
                    <a:spcPct val="150000"/>
                  </a:lnSpc>
                  <a:defRPr/>
                </a:pPr>
                <a14:m>
                  <m:oMath xmlns:m="http://schemas.openxmlformats.org/officeDocument/2006/math">
                    <m:r>
                      <a:rPr lang="en-US" altLang="zh-CN" i="1" dirty="0" smtClean="0">
                        <a:latin typeface="Cambria Math" panose="02040503050406030204" pitchFamily="18" charset="0"/>
                      </a:rPr>
                      <m:t>𝑘</m:t>
                    </m:r>
                  </m:oMath>
                </a14:m>
                <a:r>
                  <a:rPr lang="zh-CN" altLang="en-US" dirty="0" smtClean="0">
                    <a:latin typeface="+mn-ea"/>
                  </a:rPr>
                  <a:t> 为静电常数</a:t>
                </a:r>
                <a:endParaRPr lang="en-US" altLang="zh-CN" dirty="0" smtClean="0">
                  <a:latin typeface="+mn-ea"/>
                </a:endParaRPr>
              </a:p>
              <a:p>
                <a:pPr>
                  <a:lnSpc>
                    <a:spcPct val="150000"/>
                  </a:lnSpc>
                  <a:defRPr/>
                </a:pPr>
                <a:endParaRPr lang="en-US" altLang="zh-CN" dirty="0">
                  <a:latin typeface="+mn-ea"/>
                </a:endParaRPr>
              </a:p>
              <a:p>
                <a:pPr>
                  <a:lnSpc>
                    <a:spcPct val="150000"/>
                  </a:lnSpc>
                  <a:defRPr/>
                </a:pPr>
                <a:endParaRPr lang="en-US" altLang="zh-CN" dirty="0" smtClean="0">
                  <a:latin typeface="+mn-ea"/>
                </a:endParaRPr>
              </a:p>
              <a:p>
                <a:pPr marL="0" indent="0">
                  <a:lnSpc>
                    <a:spcPct val="150000"/>
                  </a:lnSpc>
                  <a:buFontTx/>
                  <a:buNone/>
                  <a:defRPr/>
                </a:pPr>
                <a:r>
                  <a:rPr lang="zh-CN" altLang="en-US" dirty="0" smtClean="0">
                    <a:latin typeface="+mn-ea"/>
                  </a:rPr>
                  <a:t>      </a:t>
                </a:r>
                <a:r>
                  <a:rPr lang="en-US" altLang="zh-CN" dirty="0" smtClean="0">
                    <a:latin typeface="+mn-ea"/>
                  </a:rPr>
                  <a:t>	</a:t>
                </a:r>
                <a:r>
                  <a:rPr lang="zh-CN" altLang="en-US" dirty="0" smtClean="0">
                    <a:latin typeface="+mn-ea"/>
                  </a:rPr>
                  <a:t>真空介电常数</a:t>
                </a:r>
                <a:endParaRPr lang="en-US" altLang="zh-CN" dirty="0">
                  <a:latin typeface="+mn-ea"/>
                </a:endParaRPr>
              </a:p>
              <a:p>
                <a:pPr>
                  <a:lnSpc>
                    <a:spcPct val="150000"/>
                  </a:lnSpc>
                  <a:defRPr/>
                </a:pPr>
                <a:r>
                  <a:rPr lang="zh-CN" altLang="en-US" dirty="0" smtClean="0">
                    <a:latin typeface="+mn-ea"/>
                  </a:rPr>
                  <a:t>电量单位：</a:t>
                </a:r>
                <a:endParaRPr lang="en-US" altLang="zh-CN" dirty="0" smtClean="0">
                  <a:latin typeface="+mn-ea"/>
                </a:endParaRPr>
              </a:p>
              <a:p>
                <a:pPr lvl="1">
                  <a:lnSpc>
                    <a:spcPct val="150000"/>
                  </a:lnSpc>
                  <a:defRPr/>
                </a:pPr>
                <a:r>
                  <a:rPr lang="zh-CN" altLang="en-US" dirty="0" smtClean="0">
                    <a:latin typeface="+mn-ea"/>
                  </a:rPr>
                  <a:t>当导体中电流为</a:t>
                </a:r>
                <a:r>
                  <a:rPr lang="en-US" altLang="zh-CN" dirty="0" smtClean="0">
                    <a:latin typeface="+mn-ea"/>
                  </a:rPr>
                  <a:t>1</a:t>
                </a:r>
                <a:r>
                  <a:rPr lang="zh-CN" altLang="en-US" dirty="0" smtClean="0">
                    <a:latin typeface="+mn-ea"/>
                  </a:rPr>
                  <a:t>安培时，</a:t>
                </a:r>
                <a:r>
                  <a:rPr lang="en-US" altLang="zh-CN" dirty="0" smtClean="0">
                    <a:latin typeface="+mn-ea"/>
                  </a:rPr>
                  <a:t>1</a:t>
                </a:r>
                <a:r>
                  <a:rPr lang="zh-CN" altLang="en-US" dirty="0" smtClean="0">
                    <a:latin typeface="+mn-ea"/>
                  </a:rPr>
                  <a:t>秒钟流过的电荷量定义为</a:t>
                </a:r>
                <a:r>
                  <a:rPr lang="en-US" altLang="zh-CN" dirty="0" smtClean="0">
                    <a:latin typeface="+mn-ea"/>
                  </a:rPr>
                  <a:t>1</a:t>
                </a:r>
                <a:r>
                  <a:rPr lang="zh-CN" altLang="en-US" dirty="0" smtClean="0">
                    <a:solidFill>
                      <a:srgbClr val="FFFF00"/>
                    </a:solidFill>
                    <a:latin typeface="+mn-ea"/>
                  </a:rPr>
                  <a:t>库仑（</a:t>
                </a:r>
                <a14:m>
                  <m:oMath xmlns:m="http://schemas.openxmlformats.org/officeDocument/2006/math">
                    <m:r>
                      <a:rPr lang="en-US" altLang="zh-CN" i="1" dirty="0" smtClean="0">
                        <a:solidFill>
                          <a:srgbClr val="FFFF00"/>
                        </a:solidFill>
                        <a:latin typeface="Cambria Math" panose="02040503050406030204" pitchFamily="18" charset="0"/>
                      </a:rPr>
                      <m:t>𝐶</m:t>
                    </m:r>
                  </m:oMath>
                </a14:m>
                <a:r>
                  <a:rPr lang="zh-CN" altLang="en-US" dirty="0" smtClean="0">
                    <a:solidFill>
                      <a:srgbClr val="FFFF00"/>
                    </a:solidFill>
                    <a:latin typeface="+mn-ea"/>
                  </a:rPr>
                  <a:t>）</a:t>
                </a:r>
              </a:p>
            </p:txBody>
          </p:sp>
        </mc:Choice>
        <mc:Fallback xmlns="">
          <p:sp>
            <p:nvSpPr>
              <p:cNvPr id="6147" name="内容占位符 2"/>
              <p:cNvSpPr>
                <a:spLocks noGrp="1" noRot="1" noChangeAspect="1" noMove="1" noResize="1" noEditPoints="1" noAdjustHandles="1" noChangeArrowheads="1" noChangeShapeType="1" noTextEdit="1"/>
              </p:cNvSpPr>
              <p:nvPr>
                <p:ph idx="1"/>
              </p:nvPr>
            </p:nvSpPr>
            <p:spPr>
              <a:xfrm>
                <a:off x="468312" y="1268412"/>
                <a:ext cx="4895775" cy="5410920"/>
              </a:xfrm>
              <a:blipFill>
                <a:blip r:embed="rId4"/>
                <a:stretch>
                  <a:fillRect l="-1619" r="-1494"/>
                </a:stretch>
              </a:blipFill>
            </p:spPr>
            <p:txBody>
              <a:bodyPr/>
              <a:lstStyle/>
              <a:p>
                <a:r>
                  <a:rPr lang="zh-CN" altLang="en-US">
                    <a:noFill/>
                  </a:rPr>
                  <a:t> </a:t>
                </a:r>
              </a:p>
            </p:txBody>
          </p:sp>
        </mc:Fallback>
      </mc:AlternateContent>
      <p:pic>
        <p:nvPicPr>
          <p:cNvPr id="194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1219" y="2276872"/>
            <a:ext cx="3231406" cy="440246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lgn="ctr">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1219" y="259269"/>
            <a:ext cx="3231406" cy="201828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lgn="ctr">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4055066544"/>
              </p:ext>
            </p:extLst>
          </p:nvPr>
        </p:nvGraphicFramePr>
        <p:xfrm>
          <a:off x="1547664" y="1968860"/>
          <a:ext cx="2052637" cy="833438"/>
        </p:xfrm>
        <a:graphic>
          <a:graphicData uri="http://schemas.openxmlformats.org/presentationml/2006/ole">
            <mc:AlternateContent xmlns:mc="http://schemas.openxmlformats.org/markup-compatibility/2006">
              <mc:Choice xmlns:v="urn:schemas-microsoft-com:vml" Requires="v">
                <p:oleObj spid="_x0000_s72748" name="Equation" r:id="rId7" imgW="1041120" imgH="431640" progId="Equation.DSMT4">
                  <p:embed/>
                </p:oleObj>
              </mc:Choice>
              <mc:Fallback>
                <p:oleObj name="Equation" r:id="rId7" imgW="1041120" imgH="431640" progId="Equation.DSMT4">
                  <p:embed/>
                  <p:pic>
                    <p:nvPicPr>
                      <p:cNvPr id="0" name=""/>
                      <p:cNvPicPr>
                        <a:picLocks noChangeAspect="1" noChangeArrowheads="1"/>
                      </p:cNvPicPr>
                      <p:nvPr/>
                    </p:nvPicPr>
                    <p:blipFill>
                      <a:blip r:embed="rId8"/>
                      <a:srcRect/>
                      <a:stretch>
                        <a:fillRect/>
                      </a:stretch>
                    </p:blipFill>
                    <p:spPr bwMode="auto">
                      <a:xfrm>
                        <a:off x="1547664" y="1968860"/>
                        <a:ext cx="2052637" cy="833438"/>
                      </a:xfrm>
                      <a:prstGeom prst="rect">
                        <a:avLst/>
                      </a:prstGeom>
                      <a:noFill/>
                      <a:ln>
                        <a:solidFill>
                          <a:srgbClr val="00B0F0"/>
                        </a:solidFill>
                      </a:ln>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776918932"/>
              </p:ext>
            </p:extLst>
          </p:nvPr>
        </p:nvGraphicFramePr>
        <p:xfrm>
          <a:off x="1048230" y="3305535"/>
          <a:ext cx="3459179" cy="783464"/>
        </p:xfrm>
        <a:graphic>
          <a:graphicData uri="http://schemas.openxmlformats.org/presentationml/2006/ole">
            <mc:AlternateContent xmlns:mc="http://schemas.openxmlformats.org/markup-compatibility/2006">
              <mc:Choice xmlns:v="urn:schemas-microsoft-com:vml" Requires="v">
                <p:oleObj spid="_x0000_s72749" name="Equation" r:id="rId9" imgW="1866600" imgH="431640" progId="Equation.DSMT4">
                  <p:embed/>
                </p:oleObj>
              </mc:Choice>
              <mc:Fallback>
                <p:oleObj name="Equation" r:id="rId9" imgW="1866600" imgH="431640" progId="Equation.DSMT4">
                  <p:embed/>
                  <p:pic>
                    <p:nvPicPr>
                      <p:cNvPr id="0" name=""/>
                      <p:cNvPicPr>
                        <a:picLocks noChangeAspect="1" noChangeArrowheads="1"/>
                      </p:cNvPicPr>
                      <p:nvPr/>
                    </p:nvPicPr>
                    <p:blipFill>
                      <a:blip r:embed="rId10"/>
                      <a:srcRect/>
                      <a:stretch>
                        <a:fillRect/>
                      </a:stretch>
                    </p:blipFill>
                    <p:spPr bwMode="auto">
                      <a:xfrm>
                        <a:off x="1048230" y="3305535"/>
                        <a:ext cx="3459179" cy="783464"/>
                      </a:xfrm>
                      <a:prstGeom prst="rect">
                        <a:avLst/>
                      </a:prstGeom>
                      <a:noFill/>
                      <a:ln>
                        <a:noFill/>
                      </a:ln>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526410282"/>
              </p:ext>
            </p:extLst>
          </p:nvPr>
        </p:nvGraphicFramePr>
        <p:xfrm>
          <a:off x="971599" y="4104048"/>
          <a:ext cx="3104009" cy="505893"/>
        </p:xfrm>
        <a:graphic>
          <a:graphicData uri="http://schemas.openxmlformats.org/presentationml/2006/ole">
            <mc:AlternateContent xmlns:mc="http://schemas.openxmlformats.org/markup-compatibility/2006">
              <mc:Choice xmlns:v="urn:schemas-microsoft-com:vml" Requires="v">
                <p:oleObj spid="_x0000_s72750" name="Equation" r:id="rId11" imgW="1676160" imgH="279360" progId="Equation.DSMT4">
                  <p:embed/>
                </p:oleObj>
              </mc:Choice>
              <mc:Fallback>
                <p:oleObj name="Equation" r:id="rId11" imgW="1676160" imgH="279360" progId="Equation.DSMT4">
                  <p:embed/>
                  <p:pic>
                    <p:nvPicPr>
                      <p:cNvPr id="0" name=""/>
                      <p:cNvPicPr>
                        <a:picLocks noChangeAspect="1" noChangeArrowheads="1"/>
                      </p:cNvPicPr>
                      <p:nvPr/>
                    </p:nvPicPr>
                    <p:blipFill>
                      <a:blip r:embed="rId12"/>
                      <a:srcRect/>
                      <a:stretch>
                        <a:fillRect/>
                      </a:stretch>
                    </p:blipFill>
                    <p:spPr bwMode="auto">
                      <a:xfrm>
                        <a:off x="971599" y="4104048"/>
                        <a:ext cx="3104009" cy="505893"/>
                      </a:xfrm>
                      <a:prstGeom prst="rect">
                        <a:avLst/>
                      </a:prstGeom>
                      <a:noFill/>
                      <a:ln>
                        <a:noFill/>
                      </a:ln>
                      <a:extLst/>
                    </p:spPr>
                  </p:pic>
                </p:oleObj>
              </mc:Fallback>
            </mc:AlternateContent>
          </a:graphicData>
        </a:graphic>
      </p:graphicFrame>
      <p:sp>
        <p:nvSpPr>
          <p:cNvPr id="3" name="灯片编号占位符 2"/>
          <p:cNvSpPr>
            <a:spLocks noGrp="1"/>
          </p:cNvSpPr>
          <p:nvPr>
            <p:ph type="sldNum" sz="quarter" idx="12"/>
          </p:nvPr>
        </p:nvSpPr>
        <p:spPr/>
        <p:txBody>
          <a:bodyPr/>
          <a:lstStyle/>
          <a:p>
            <a:fld id="{963B0023-0CED-47F7-85AE-654F0B232C29}" type="slidenum">
              <a:rPr lang="en-US" altLang="zh-CN" smtClean="0"/>
              <a:pPr/>
              <a:t>25</a:t>
            </a:fld>
            <a:endParaRPr kumimoji="0" lang="zh-CN" altLang="en-US"/>
          </a:p>
        </p:txBody>
      </p:sp>
    </p:spTree>
    <p:extLst>
      <p:ext uri="{BB962C8B-B14F-4D97-AF65-F5344CB8AC3E}">
        <p14:creationId xmlns:p14="http://schemas.microsoft.com/office/powerpoint/2010/main" val="2918154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par>
                                <p:cTn id="29" presetID="1" presetClass="entr" presetSubtype="0" fill="hold" grpId="0" nodeType="withEffect">
                                  <p:stCondLst>
                                    <p:cond delay="0"/>
                                  </p:stCondLst>
                                  <p:childTnLst>
                                    <p:set>
                                      <p:cBhvr>
                                        <p:cTn id="30"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47">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zh-CN" altLang="en-US" b="1" dirty="0" smtClean="0"/>
              <a:t>库仑定律的说明</a:t>
            </a:r>
          </a:p>
        </p:txBody>
      </p:sp>
      <p:sp>
        <p:nvSpPr>
          <p:cNvPr id="20483" name="Rectangle 3"/>
          <p:cNvSpPr>
            <a:spLocks noGrp="1" noChangeArrowheads="1"/>
          </p:cNvSpPr>
          <p:nvPr>
            <p:ph idx="1"/>
          </p:nvPr>
        </p:nvSpPr>
        <p:spPr>
          <a:xfrm>
            <a:off x="684213" y="1628800"/>
            <a:ext cx="8064500" cy="4579913"/>
          </a:xfrm>
        </p:spPr>
        <p:txBody>
          <a:bodyPr>
            <a:normAutofit/>
          </a:bodyPr>
          <a:lstStyle/>
          <a:p>
            <a:pPr>
              <a:lnSpc>
                <a:spcPct val="150000"/>
              </a:lnSpc>
            </a:pPr>
            <a:r>
              <a:rPr lang="zh-CN" altLang="en-US" dirty="0" smtClean="0">
                <a:latin typeface="+mn-ea"/>
              </a:rPr>
              <a:t>是一条</a:t>
            </a:r>
            <a:r>
              <a:rPr lang="zh-CN" altLang="en-US" dirty="0" smtClean="0">
                <a:solidFill>
                  <a:srgbClr val="FFFF00"/>
                </a:solidFill>
                <a:latin typeface="+mn-ea"/>
              </a:rPr>
              <a:t>实验定律</a:t>
            </a:r>
          </a:p>
          <a:p>
            <a:pPr>
              <a:lnSpc>
                <a:spcPct val="150000"/>
              </a:lnSpc>
            </a:pPr>
            <a:r>
              <a:rPr lang="zh-CN" altLang="en-US" dirty="0" smtClean="0">
                <a:latin typeface="+mn-ea"/>
              </a:rPr>
              <a:t>成立的条件是</a:t>
            </a:r>
            <a:r>
              <a:rPr lang="zh-CN" altLang="en-US" dirty="0" smtClean="0">
                <a:solidFill>
                  <a:srgbClr val="FFFF00"/>
                </a:solidFill>
                <a:latin typeface="+mn-ea"/>
              </a:rPr>
              <a:t>真空和静止</a:t>
            </a:r>
            <a:endParaRPr lang="en-US" altLang="zh-CN" dirty="0" smtClean="0">
              <a:solidFill>
                <a:srgbClr val="FFFF00"/>
              </a:solidFill>
              <a:latin typeface="+mn-ea"/>
            </a:endParaRPr>
          </a:p>
          <a:p>
            <a:pPr lvl="1">
              <a:lnSpc>
                <a:spcPct val="150000"/>
              </a:lnSpc>
            </a:pPr>
            <a:r>
              <a:rPr lang="zh-CN" altLang="en-US" dirty="0" smtClean="0">
                <a:latin typeface="+mn-ea"/>
              </a:rPr>
              <a:t>真空的条件只是为了除去其他电荷的影响和周围的感应和极化等因素的影响，不是必要条件。      </a:t>
            </a:r>
            <a:endParaRPr lang="en-US" altLang="zh-CN" dirty="0" smtClean="0">
              <a:latin typeface="+mn-ea"/>
            </a:endParaRPr>
          </a:p>
          <a:p>
            <a:pPr lvl="1">
              <a:lnSpc>
                <a:spcPct val="150000"/>
              </a:lnSpc>
            </a:pPr>
            <a:r>
              <a:rPr lang="zh-CN" altLang="en-US" dirty="0" smtClean="0">
                <a:latin typeface="+mn-ea"/>
              </a:rPr>
              <a:t>静止要求</a:t>
            </a:r>
            <a:r>
              <a:rPr lang="zh-CN" altLang="en-US" dirty="0" smtClean="0">
                <a:solidFill>
                  <a:srgbClr val="FFFF00"/>
                </a:solidFill>
                <a:latin typeface="+mn-ea"/>
              </a:rPr>
              <a:t>两电荷相对静止</a:t>
            </a:r>
            <a:r>
              <a:rPr lang="zh-CN" altLang="en-US" dirty="0" smtClean="0">
                <a:latin typeface="+mn-ea"/>
              </a:rPr>
              <a:t>，或者</a:t>
            </a:r>
            <a:r>
              <a:rPr lang="zh-CN" altLang="en-US" dirty="0" smtClean="0">
                <a:solidFill>
                  <a:srgbClr val="FFFF00"/>
                </a:solidFill>
                <a:latin typeface="+mn-ea"/>
              </a:rPr>
              <a:t>静止电荷对运动电荷的作用力</a:t>
            </a:r>
            <a:r>
              <a:rPr lang="zh-CN" altLang="en-US" dirty="0" smtClean="0">
                <a:latin typeface="+mn-ea"/>
              </a:rPr>
              <a:t>；但不能推广到运动电荷对静止电荷的作用力。</a:t>
            </a:r>
          </a:p>
        </p:txBody>
      </p:sp>
      <p:sp>
        <p:nvSpPr>
          <p:cNvPr id="2" name="灯片编号占位符 1"/>
          <p:cNvSpPr>
            <a:spLocks noGrp="1"/>
          </p:cNvSpPr>
          <p:nvPr>
            <p:ph type="sldNum" sz="quarter" idx="12"/>
          </p:nvPr>
        </p:nvSpPr>
        <p:spPr/>
        <p:txBody>
          <a:bodyPr/>
          <a:lstStyle/>
          <a:p>
            <a:fld id="{963B0023-0CED-47F7-85AE-654F0B232C29}" type="slidenum">
              <a:rPr lang="en-US" altLang="zh-CN" smtClean="0"/>
              <a:pPr/>
              <a:t>26</a:t>
            </a:fld>
            <a:endParaRPr kumimoji="0" lang="zh-CN" altLang="en-US"/>
          </a:p>
        </p:txBody>
      </p:sp>
    </p:spTree>
    <p:extLst>
      <p:ext uri="{BB962C8B-B14F-4D97-AF65-F5344CB8AC3E}">
        <p14:creationId xmlns:p14="http://schemas.microsoft.com/office/powerpoint/2010/main" val="26898588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zh-CN" altLang="en-US" b="1" dirty="0" smtClean="0"/>
              <a:t>库仑定律与万有引力的比较</a:t>
            </a:r>
          </a:p>
        </p:txBody>
      </p:sp>
      <p:sp>
        <p:nvSpPr>
          <p:cNvPr id="21507" name="Rectangle 3"/>
          <p:cNvSpPr>
            <a:spLocks noGrp="1" noChangeArrowheads="1"/>
          </p:cNvSpPr>
          <p:nvPr>
            <p:ph idx="1"/>
          </p:nvPr>
        </p:nvSpPr>
        <p:spPr>
          <a:xfrm>
            <a:off x="539750" y="1772816"/>
            <a:ext cx="8229600" cy="4752528"/>
          </a:xfrm>
        </p:spPr>
        <p:txBody>
          <a:bodyPr>
            <a:normAutofit lnSpcReduction="10000"/>
          </a:bodyPr>
          <a:lstStyle/>
          <a:p>
            <a:pPr>
              <a:lnSpc>
                <a:spcPct val="150000"/>
              </a:lnSpc>
              <a:defRPr/>
            </a:pPr>
            <a:r>
              <a:rPr lang="zh-CN" altLang="en-US" dirty="0" smtClean="0">
                <a:latin typeface="+mn-ea"/>
              </a:rPr>
              <a:t>电力与</a:t>
            </a:r>
            <a:r>
              <a:rPr lang="zh-CN" altLang="en-US" dirty="0">
                <a:latin typeface="+mn-ea"/>
              </a:rPr>
              <a:t>万有</a:t>
            </a:r>
            <a:r>
              <a:rPr lang="zh-CN" altLang="en-US" dirty="0" smtClean="0">
                <a:latin typeface="+mn-ea"/>
              </a:rPr>
              <a:t>引力的比较</a:t>
            </a:r>
            <a:endParaRPr lang="en-US" altLang="zh-CN" dirty="0">
              <a:latin typeface="+mn-ea"/>
            </a:endParaRPr>
          </a:p>
          <a:p>
            <a:pPr lvl="1">
              <a:lnSpc>
                <a:spcPct val="150000"/>
              </a:lnSpc>
              <a:defRPr/>
            </a:pPr>
            <a:r>
              <a:rPr lang="zh-CN" altLang="en-US" dirty="0" smtClean="0">
                <a:solidFill>
                  <a:srgbClr val="FFFF00"/>
                </a:solidFill>
                <a:latin typeface="+mn-ea"/>
              </a:rPr>
              <a:t>平方反比</a:t>
            </a:r>
            <a:r>
              <a:rPr lang="zh-CN" altLang="en-US" dirty="0" smtClean="0">
                <a:latin typeface="+mn-ea"/>
              </a:rPr>
              <a:t>定律，精确度不一样</a:t>
            </a:r>
            <a:endParaRPr lang="en-US" altLang="zh-CN" dirty="0" smtClean="0">
              <a:latin typeface="+mn-ea"/>
            </a:endParaRPr>
          </a:p>
          <a:p>
            <a:pPr lvl="1">
              <a:lnSpc>
                <a:spcPct val="150000"/>
              </a:lnSpc>
              <a:defRPr/>
            </a:pPr>
            <a:r>
              <a:rPr lang="zh-CN" altLang="en-US" dirty="0" smtClean="0">
                <a:latin typeface="+mn-ea"/>
              </a:rPr>
              <a:t>是自然界的两种基本力,都是</a:t>
            </a:r>
            <a:r>
              <a:rPr lang="zh-CN" altLang="en-US" dirty="0" smtClean="0">
                <a:solidFill>
                  <a:srgbClr val="FFFF00"/>
                </a:solidFill>
                <a:latin typeface="+mn-ea"/>
              </a:rPr>
              <a:t>长程力</a:t>
            </a:r>
            <a:endParaRPr lang="en-US" altLang="zh-CN" dirty="0" smtClean="0">
              <a:solidFill>
                <a:srgbClr val="FFFF00"/>
              </a:solidFill>
              <a:latin typeface="+mn-ea"/>
            </a:endParaRPr>
          </a:p>
          <a:p>
            <a:pPr lvl="1">
              <a:lnSpc>
                <a:spcPct val="150000"/>
              </a:lnSpc>
              <a:defRPr/>
            </a:pPr>
            <a:r>
              <a:rPr lang="zh-CN" altLang="en-US" dirty="0" smtClean="0">
                <a:latin typeface="+mn-ea"/>
              </a:rPr>
              <a:t>作用的</a:t>
            </a:r>
            <a:r>
              <a:rPr lang="zh-CN" altLang="en-US" dirty="0" smtClean="0">
                <a:solidFill>
                  <a:srgbClr val="FFFF00"/>
                </a:solidFill>
                <a:latin typeface="+mn-ea"/>
              </a:rPr>
              <a:t>转播子不一样</a:t>
            </a:r>
            <a:endParaRPr lang="en-US" altLang="zh-CN" dirty="0" smtClean="0">
              <a:solidFill>
                <a:srgbClr val="FFFF00"/>
              </a:solidFill>
              <a:latin typeface="+mn-ea"/>
            </a:endParaRPr>
          </a:p>
          <a:p>
            <a:pPr lvl="2">
              <a:lnSpc>
                <a:spcPct val="150000"/>
              </a:lnSpc>
              <a:defRPr/>
            </a:pPr>
            <a:r>
              <a:rPr lang="zh-CN" altLang="en-US" dirty="0" smtClean="0">
                <a:latin typeface="+mn-ea"/>
              </a:rPr>
              <a:t>场作用力 光子，引力子（？）</a:t>
            </a:r>
            <a:endParaRPr lang="en-US" altLang="zh-CN" dirty="0" smtClean="0">
              <a:latin typeface="+mn-ea"/>
            </a:endParaRPr>
          </a:p>
          <a:p>
            <a:pPr lvl="1">
              <a:lnSpc>
                <a:spcPct val="150000"/>
              </a:lnSpc>
              <a:defRPr/>
            </a:pPr>
            <a:r>
              <a:rPr lang="zh-CN" altLang="en-US" dirty="0" smtClean="0">
                <a:latin typeface="+mn-ea"/>
              </a:rPr>
              <a:t>作用</a:t>
            </a:r>
            <a:r>
              <a:rPr lang="zh-CN" altLang="en-US" dirty="0" smtClean="0">
                <a:solidFill>
                  <a:srgbClr val="FFFF00"/>
                </a:solidFill>
                <a:latin typeface="+mn-ea"/>
              </a:rPr>
              <a:t>强度不同</a:t>
            </a:r>
            <a:endParaRPr lang="en-US" altLang="zh-CN" dirty="0" smtClean="0">
              <a:solidFill>
                <a:srgbClr val="FFFF00"/>
              </a:solidFill>
              <a:latin typeface="+mn-ea"/>
            </a:endParaRPr>
          </a:p>
          <a:p>
            <a:pPr lvl="2">
              <a:lnSpc>
                <a:spcPct val="150000"/>
              </a:lnSpc>
              <a:defRPr/>
            </a:pPr>
            <a:r>
              <a:rPr lang="zh-CN" altLang="en-US" dirty="0" smtClean="0">
                <a:latin typeface="+mn-ea"/>
              </a:rPr>
              <a:t>万有引力最弱的四大力，仅为电磁力的10</a:t>
            </a:r>
            <a:r>
              <a:rPr lang="zh-CN" altLang="en-US" baseline="30000" dirty="0" smtClean="0">
                <a:latin typeface="+mn-ea"/>
              </a:rPr>
              <a:t>-37</a:t>
            </a:r>
            <a:endParaRPr lang="en-US" altLang="zh-CN" baseline="30000" dirty="0" smtClean="0">
              <a:latin typeface="+mn-ea"/>
            </a:endParaRPr>
          </a:p>
          <a:p>
            <a:pPr lvl="1">
              <a:lnSpc>
                <a:spcPct val="150000"/>
              </a:lnSpc>
              <a:defRPr/>
            </a:pPr>
            <a:r>
              <a:rPr lang="zh-CN" altLang="en-US" dirty="0" smtClean="0">
                <a:latin typeface="+mn-ea"/>
              </a:rPr>
              <a:t>电力可以</a:t>
            </a:r>
            <a:r>
              <a:rPr lang="zh-CN" altLang="en-US" dirty="0" smtClean="0">
                <a:solidFill>
                  <a:srgbClr val="FFFF00"/>
                </a:solidFill>
                <a:latin typeface="+mn-ea"/>
              </a:rPr>
              <a:t>屏蔽</a:t>
            </a:r>
            <a:r>
              <a:rPr lang="zh-CN" altLang="en-US" dirty="0" smtClean="0">
                <a:latin typeface="+mn-ea"/>
              </a:rPr>
              <a:t>，而引力无从屏蔽</a:t>
            </a:r>
          </a:p>
        </p:txBody>
      </p:sp>
      <p:sp>
        <p:nvSpPr>
          <p:cNvPr id="2" name="灯片编号占位符 1"/>
          <p:cNvSpPr>
            <a:spLocks noGrp="1"/>
          </p:cNvSpPr>
          <p:nvPr>
            <p:ph type="sldNum" sz="quarter" idx="12"/>
          </p:nvPr>
        </p:nvSpPr>
        <p:spPr/>
        <p:txBody>
          <a:bodyPr/>
          <a:lstStyle/>
          <a:p>
            <a:fld id="{963B0023-0CED-47F7-85AE-654F0B232C29}" type="slidenum">
              <a:rPr lang="en-US" altLang="zh-CN" smtClean="0"/>
              <a:pPr/>
              <a:t>27</a:t>
            </a:fld>
            <a:endParaRPr kumimoji="0" lang="zh-CN" altLang="en-US"/>
          </a:p>
        </p:txBody>
      </p:sp>
    </p:spTree>
    <p:extLst>
      <p:ext uri="{BB962C8B-B14F-4D97-AF65-F5344CB8AC3E}">
        <p14:creationId xmlns:p14="http://schemas.microsoft.com/office/powerpoint/2010/main" val="34900350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507">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507">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5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mtClean="0"/>
              <a:t>电荷与质量的比较</a:t>
            </a:r>
            <a:br>
              <a:rPr lang="zh-CN" altLang="en-US" smtClean="0"/>
            </a:br>
            <a:endParaRPr lang="zh-CN" altLang="en-US" smtClean="0"/>
          </a:p>
        </p:txBody>
      </p:sp>
      <p:sp>
        <p:nvSpPr>
          <p:cNvPr id="22531" name="内容占位符 2"/>
          <p:cNvSpPr>
            <a:spLocks noGrp="1"/>
          </p:cNvSpPr>
          <p:nvPr>
            <p:ph idx="1"/>
          </p:nvPr>
        </p:nvSpPr>
        <p:spPr>
          <a:xfrm>
            <a:off x="468313" y="1524000"/>
            <a:ext cx="8229600" cy="4665663"/>
          </a:xfrm>
        </p:spPr>
        <p:txBody>
          <a:bodyPr/>
          <a:lstStyle/>
          <a:p>
            <a:pPr>
              <a:lnSpc>
                <a:spcPct val="150000"/>
              </a:lnSpc>
            </a:pPr>
            <a:r>
              <a:rPr lang="zh-CN" altLang="en-US" dirty="0" smtClean="0">
                <a:latin typeface="+mn-ea"/>
              </a:rPr>
              <a:t>都是物体的一种</a:t>
            </a:r>
            <a:r>
              <a:rPr lang="zh-CN" altLang="en-US" dirty="0" smtClean="0">
                <a:solidFill>
                  <a:srgbClr val="FFFF00"/>
                </a:solidFill>
                <a:latin typeface="+mn-ea"/>
              </a:rPr>
              <a:t>基本属性</a:t>
            </a:r>
          </a:p>
          <a:p>
            <a:pPr>
              <a:lnSpc>
                <a:spcPct val="150000"/>
              </a:lnSpc>
            </a:pPr>
            <a:r>
              <a:rPr lang="zh-CN" altLang="en-US" dirty="0" smtClean="0">
                <a:latin typeface="+mn-ea"/>
              </a:rPr>
              <a:t>相互作用都遵守</a:t>
            </a:r>
            <a:r>
              <a:rPr lang="zh-CN" altLang="en-US" dirty="0" smtClean="0">
                <a:solidFill>
                  <a:srgbClr val="FFFF00"/>
                </a:solidFill>
                <a:latin typeface="+mn-ea"/>
              </a:rPr>
              <a:t>平方反比</a:t>
            </a:r>
            <a:r>
              <a:rPr lang="zh-CN" altLang="en-US" dirty="0" smtClean="0">
                <a:latin typeface="+mn-ea"/>
              </a:rPr>
              <a:t>定律</a:t>
            </a:r>
          </a:p>
          <a:p>
            <a:pPr>
              <a:lnSpc>
                <a:spcPct val="150000"/>
              </a:lnSpc>
            </a:pPr>
            <a:r>
              <a:rPr lang="zh-CN" altLang="en-US" dirty="0" smtClean="0">
                <a:latin typeface="+mn-ea"/>
              </a:rPr>
              <a:t>都遵循</a:t>
            </a:r>
            <a:r>
              <a:rPr lang="zh-CN" altLang="en-US" dirty="0" smtClean="0">
                <a:solidFill>
                  <a:srgbClr val="FFFF00"/>
                </a:solidFill>
                <a:latin typeface="+mn-ea"/>
              </a:rPr>
              <a:t>守恒定律</a:t>
            </a:r>
          </a:p>
          <a:p>
            <a:pPr>
              <a:lnSpc>
                <a:spcPct val="150000"/>
              </a:lnSpc>
            </a:pPr>
            <a:r>
              <a:rPr lang="zh-CN" altLang="en-US" dirty="0" smtClean="0">
                <a:latin typeface="+mn-ea"/>
              </a:rPr>
              <a:t>质量只有一种，而电荷有</a:t>
            </a:r>
            <a:r>
              <a:rPr lang="zh-CN" altLang="en-US" dirty="0" smtClean="0">
                <a:solidFill>
                  <a:srgbClr val="FFFF00"/>
                </a:solidFill>
                <a:latin typeface="+mn-ea"/>
              </a:rPr>
              <a:t>正负</a:t>
            </a:r>
            <a:r>
              <a:rPr lang="zh-CN" altLang="en-US" dirty="0" smtClean="0">
                <a:latin typeface="+mn-ea"/>
              </a:rPr>
              <a:t>之分</a:t>
            </a:r>
          </a:p>
          <a:p>
            <a:pPr>
              <a:lnSpc>
                <a:spcPct val="150000"/>
              </a:lnSpc>
            </a:pPr>
            <a:r>
              <a:rPr lang="zh-CN" altLang="en-US" dirty="0" smtClean="0">
                <a:latin typeface="+mn-ea"/>
              </a:rPr>
              <a:t>质量有</a:t>
            </a:r>
            <a:r>
              <a:rPr lang="zh-CN" altLang="en-US" dirty="0" smtClean="0">
                <a:solidFill>
                  <a:srgbClr val="FFFF00"/>
                </a:solidFill>
                <a:latin typeface="+mn-ea"/>
              </a:rPr>
              <a:t>相对论效应</a:t>
            </a:r>
            <a:r>
              <a:rPr lang="zh-CN" altLang="en-US" dirty="0" smtClean="0">
                <a:latin typeface="+mn-ea"/>
              </a:rPr>
              <a:t>，而电荷无相对论效应</a:t>
            </a:r>
          </a:p>
          <a:p>
            <a:pPr>
              <a:lnSpc>
                <a:spcPct val="150000"/>
              </a:lnSpc>
            </a:pPr>
            <a:r>
              <a:rPr lang="zh-CN" altLang="en-US" dirty="0" smtClean="0">
                <a:latin typeface="+mn-ea"/>
              </a:rPr>
              <a:t>电荷具有</a:t>
            </a:r>
            <a:r>
              <a:rPr lang="zh-CN" altLang="en-US" dirty="0" smtClean="0">
                <a:solidFill>
                  <a:srgbClr val="FFFF00"/>
                </a:solidFill>
                <a:latin typeface="+mn-ea"/>
              </a:rPr>
              <a:t>量子性</a:t>
            </a:r>
            <a:r>
              <a:rPr lang="zh-CN" altLang="en-US" dirty="0" smtClean="0">
                <a:latin typeface="+mn-ea"/>
              </a:rPr>
              <a:t>，而质量无量子性</a:t>
            </a:r>
          </a:p>
          <a:p>
            <a:pPr>
              <a:lnSpc>
                <a:spcPct val="150000"/>
              </a:lnSpc>
            </a:pPr>
            <a:endParaRPr lang="zh-CN" altLang="en-US" dirty="0" smtClean="0">
              <a:latin typeface="+mn-ea"/>
            </a:endParaRPr>
          </a:p>
        </p:txBody>
      </p:sp>
      <p:sp>
        <p:nvSpPr>
          <p:cNvPr id="2" name="灯片编号占位符 1"/>
          <p:cNvSpPr>
            <a:spLocks noGrp="1"/>
          </p:cNvSpPr>
          <p:nvPr>
            <p:ph type="sldNum" sz="quarter" idx="12"/>
          </p:nvPr>
        </p:nvSpPr>
        <p:spPr/>
        <p:txBody>
          <a:bodyPr/>
          <a:lstStyle/>
          <a:p>
            <a:fld id="{963B0023-0CED-47F7-85AE-654F0B232C29}" type="slidenum">
              <a:rPr lang="en-US" altLang="zh-CN" smtClean="0"/>
              <a:pPr/>
              <a:t>28</a:t>
            </a:fld>
            <a:endParaRPr kumimoji="0" lang="zh-CN" altLang="en-US"/>
          </a:p>
        </p:txBody>
      </p:sp>
    </p:spTree>
    <p:extLst>
      <p:ext uri="{BB962C8B-B14F-4D97-AF65-F5344CB8AC3E}">
        <p14:creationId xmlns:p14="http://schemas.microsoft.com/office/powerpoint/2010/main" val="39560283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endParaRPr lang="zh-CN" altLang="en-US" smtClean="0"/>
          </a:p>
        </p:txBody>
      </p:sp>
      <p:sp>
        <p:nvSpPr>
          <p:cNvPr id="23555" name="内容占位符 2"/>
          <p:cNvSpPr>
            <a:spLocks noGrp="1"/>
          </p:cNvSpPr>
          <p:nvPr>
            <p:ph idx="1"/>
          </p:nvPr>
        </p:nvSpPr>
        <p:spPr/>
        <p:txBody>
          <a:bodyPr/>
          <a:lstStyle/>
          <a:p>
            <a:r>
              <a:rPr lang="zh-CN" altLang="en-US" smtClean="0"/>
              <a:t>质子电子间电场力和万有引力对比</a:t>
            </a:r>
          </a:p>
        </p:txBody>
      </p:sp>
      <p:graphicFrame>
        <p:nvGraphicFramePr>
          <p:cNvPr id="2" name="对象 1"/>
          <p:cNvGraphicFramePr>
            <a:graphicFrameLocks noChangeAspect="1"/>
          </p:cNvGraphicFramePr>
          <p:nvPr>
            <p:extLst>
              <p:ext uri="{D42A27DB-BD31-4B8C-83A1-F6EECF244321}">
                <p14:modId xmlns:p14="http://schemas.microsoft.com/office/powerpoint/2010/main" val="1018963148"/>
              </p:ext>
            </p:extLst>
          </p:nvPr>
        </p:nvGraphicFramePr>
        <p:xfrm>
          <a:off x="827584" y="2395096"/>
          <a:ext cx="6805612" cy="488950"/>
        </p:xfrm>
        <a:graphic>
          <a:graphicData uri="http://schemas.openxmlformats.org/presentationml/2006/ole">
            <mc:AlternateContent xmlns:mc="http://schemas.openxmlformats.org/markup-compatibility/2006">
              <mc:Choice xmlns:v="urn:schemas-microsoft-com:vml" Requires="v">
                <p:oleObj spid="_x0000_s73795" name="Equation" r:id="rId4" imgW="3454200" imgH="253800" progId="Equation.DSMT4">
                  <p:embed/>
                </p:oleObj>
              </mc:Choice>
              <mc:Fallback>
                <p:oleObj name="Equation" r:id="rId4" imgW="3454200" imgH="253800" progId="Equation.DSMT4">
                  <p:embed/>
                  <p:pic>
                    <p:nvPicPr>
                      <p:cNvPr id="0" name=""/>
                      <p:cNvPicPr>
                        <a:picLocks noChangeAspect="1" noChangeArrowheads="1"/>
                      </p:cNvPicPr>
                      <p:nvPr/>
                    </p:nvPicPr>
                    <p:blipFill>
                      <a:blip r:embed="rId5"/>
                      <a:srcRect/>
                      <a:stretch>
                        <a:fillRect/>
                      </a:stretch>
                    </p:blipFill>
                    <p:spPr bwMode="auto">
                      <a:xfrm>
                        <a:off x="827584" y="2395096"/>
                        <a:ext cx="6805612" cy="488950"/>
                      </a:xfrm>
                      <a:prstGeom prst="rect">
                        <a:avLst/>
                      </a:prstGeom>
                      <a:noFill/>
                      <a:ln>
                        <a:noFill/>
                      </a:ln>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350819680"/>
              </p:ext>
            </p:extLst>
          </p:nvPr>
        </p:nvGraphicFramePr>
        <p:xfrm>
          <a:off x="892175" y="3057525"/>
          <a:ext cx="6780213" cy="1028700"/>
        </p:xfrm>
        <a:graphic>
          <a:graphicData uri="http://schemas.openxmlformats.org/presentationml/2006/ole">
            <mc:AlternateContent xmlns:mc="http://schemas.openxmlformats.org/markup-compatibility/2006">
              <mc:Choice xmlns:v="urn:schemas-microsoft-com:vml" Requires="v">
                <p:oleObj spid="_x0000_s73796" name="Equation" r:id="rId6" imgW="3441600" imgH="533160" progId="Equation.DSMT4">
                  <p:embed/>
                </p:oleObj>
              </mc:Choice>
              <mc:Fallback>
                <p:oleObj name="Equation" r:id="rId6" imgW="3441600" imgH="533160" progId="Equation.DSMT4">
                  <p:embed/>
                  <p:pic>
                    <p:nvPicPr>
                      <p:cNvPr id="0" name=""/>
                      <p:cNvPicPr>
                        <a:picLocks noChangeAspect="1" noChangeArrowheads="1"/>
                      </p:cNvPicPr>
                      <p:nvPr/>
                    </p:nvPicPr>
                    <p:blipFill>
                      <a:blip r:embed="rId7"/>
                      <a:srcRect/>
                      <a:stretch>
                        <a:fillRect/>
                      </a:stretch>
                    </p:blipFill>
                    <p:spPr bwMode="auto">
                      <a:xfrm>
                        <a:off x="892175" y="3057525"/>
                        <a:ext cx="6780213" cy="1028700"/>
                      </a:xfrm>
                      <a:prstGeom prst="rect">
                        <a:avLst/>
                      </a:prstGeom>
                      <a:noFill/>
                      <a:ln>
                        <a:noFill/>
                      </a:ln>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604908409"/>
              </p:ext>
            </p:extLst>
          </p:nvPr>
        </p:nvGraphicFramePr>
        <p:xfrm>
          <a:off x="892175" y="4176507"/>
          <a:ext cx="6805612" cy="488950"/>
        </p:xfrm>
        <a:graphic>
          <a:graphicData uri="http://schemas.openxmlformats.org/presentationml/2006/ole">
            <mc:AlternateContent xmlns:mc="http://schemas.openxmlformats.org/markup-compatibility/2006">
              <mc:Choice xmlns:v="urn:schemas-microsoft-com:vml" Requires="v">
                <p:oleObj spid="_x0000_s73797" name="Equation" r:id="rId8" imgW="3454200" imgH="253800" progId="Equation.DSMT4">
                  <p:embed/>
                </p:oleObj>
              </mc:Choice>
              <mc:Fallback>
                <p:oleObj name="Equation" r:id="rId8" imgW="3454200" imgH="253800" progId="Equation.DSMT4">
                  <p:embed/>
                  <p:pic>
                    <p:nvPicPr>
                      <p:cNvPr id="0" name=""/>
                      <p:cNvPicPr>
                        <a:picLocks noChangeAspect="1" noChangeArrowheads="1"/>
                      </p:cNvPicPr>
                      <p:nvPr/>
                    </p:nvPicPr>
                    <p:blipFill>
                      <a:blip r:embed="rId9"/>
                      <a:srcRect/>
                      <a:stretch>
                        <a:fillRect/>
                      </a:stretch>
                    </p:blipFill>
                    <p:spPr bwMode="auto">
                      <a:xfrm>
                        <a:off x="892175" y="4176507"/>
                        <a:ext cx="6805612" cy="488950"/>
                      </a:xfrm>
                      <a:prstGeom prst="rect">
                        <a:avLst/>
                      </a:prstGeom>
                      <a:noFill/>
                      <a:ln>
                        <a:noFill/>
                      </a:ln>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710969606"/>
              </p:ext>
            </p:extLst>
          </p:nvPr>
        </p:nvGraphicFramePr>
        <p:xfrm>
          <a:off x="892175" y="4755740"/>
          <a:ext cx="5205412" cy="1173162"/>
        </p:xfrm>
        <a:graphic>
          <a:graphicData uri="http://schemas.openxmlformats.org/presentationml/2006/ole">
            <mc:AlternateContent xmlns:mc="http://schemas.openxmlformats.org/markup-compatibility/2006">
              <mc:Choice xmlns:v="urn:schemas-microsoft-com:vml" Requires="v">
                <p:oleObj spid="_x0000_s73798" name="Equation" r:id="rId10" imgW="2641320" imgH="609480" progId="Equation.DSMT4">
                  <p:embed/>
                </p:oleObj>
              </mc:Choice>
              <mc:Fallback>
                <p:oleObj name="Equation" r:id="rId10" imgW="2641320" imgH="609480" progId="Equation.DSMT4">
                  <p:embed/>
                  <p:pic>
                    <p:nvPicPr>
                      <p:cNvPr id="0" name=""/>
                      <p:cNvPicPr>
                        <a:picLocks noChangeAspect="1" noChangeArrowheads="1"/>
                      </p:cNvPicPr>
                      <p:nvPr/>
                    </p:nvPicPr>
                    <p:blipFill>
                      <a:blip r:embed="rId11"/>
                      <a:srcRect/>
                      <a:stretch>
                        <a:fillRect/>
                      </a:stretch>
                    </p:blipFill>
                    <p:spPr bwMode="auto">
                      <a:xfrm>
                        <a:off x="892175" y="4755740"/>
                        <a:ext cx="5205412" cy="1173162"/>
                      </a:xfrm>
                      <a:prstGeom prst="rect">
                        <a:avLst/>
                      </a:prstGeom>
                      <a:noFill/>
                      <a:ln>
                        <a:noFill/>
                      </a:ln>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264200129"/>
              </p:ext>
            </p:extLst>
          </p:nvPr>
        </p:nvGraphicFramePr>
        <p:xfrm>
          <a:off x="2771800" y="6132422"/>
          <a:ext cx="2401887" cy="488950"/>
        </p:xfrm>
        <a:graphic>
          <a:graphicData uri="http://schemas.openxmlformats.org/presentationml/2006/ole">
            <mc:AlternateContent xmlns:mc="http://schemas.openxmlformats.org/markup-compatibility/2006">
              <mc:Choice xmlns:v="urn:schemas-microsoft-com:vml" Requires="v">
                <p:oleObj spid="_x0000_s73799" name="Equation" r:id="rId12" imgW="1218960" imgH="253800" progId="Equation.DSMT4">
                  <p:embed/>
                </p:oleObj>
              </mc:Choice>
              <mc:Fallback>
                <p:oleObj name="Equation" r:id="rId12" imgW="1218960" imgH="253800" progId="Equation.DSMT4">
                  <p:embed/>
                  <p:pic>
                    <p:nvPicPr>
                      <p:cNvPr id="0" name=""/>
                      <p:cNvPicPr>
                        <a:picLocks noChangeAspect="1" noChangeArrowheads="1"/>
                      </p:cNvPicPr>
                      <p:nvPr/>
                    </p:nvPicPr>
                    <p:blipFill>
                      <a:blip r:embed="rId13"/>
                      <a:srcRect/>
                      <a:stretch>
                        <a:fillRect/>
                      </a:stretch>
                    </p:blipFill>
                    <p:spPr bwMode="auto">
                      <a:xfrm>
                        <a:off x="2771800" y="6132422"/>
                        <a:ext cx="2401887" cy="488950"/>
                      </a:xfrm>
                      <a:prstGeom prst="rect">
                        <a:avLst/>
                      </a:prstGeom>
                      <a:noFill/>
                      <a:ln>
                        <a:solidFill>
                          <a:srgbClr val="00B0F0"/>
                        </a:solidFill>
                      </a:ln>
                      <a:extLst/>
                    </p:spPr>
                  </p:pic>
                </p:oleObj>
              </mc:Fallback>
            </mc:AlternateContent>
          </a:graphicData>
        </a:graphic>
      </p:graphicFrame>
      <p:sp>
        <p:nvSpPr>
          <p:cNvPr id="3" name="灯片编号占位符 2"/>
          <p:cNvSpPr>
            <a:spLocks noGrp="1"/>
          </p:cNvSpPr>
          <p:nvPr>
            <p:ph type="sldNum" sz="quarter" idx="12"/>
          </p:nvPr>
        </p:nvSpPr>
        <p:spPr/>
        <p:txBody>
          <a:bodyPr/>
          <a:lstStyle/>
          <a:p>
            <a:fld id="{963B0023-0CED-47F7-85AE-654F0B232C29}" type="slidenum">
              <a:rPr lang="en-US" altLang="zh-CN" smtClean="0"/>
              <a:pPr/>
              <a:t>29</a:t>
            </a:fld>
            <a:endParaRPr kumimoji="0" lang="zh-CN" altLang="en-US"/>
          </a:p>
        </p:txBody>
      </p:sp>
    </p:spTree>
    <p:extLst>
      <p:ext uri="{BB962C8B-B14F-4D97-AF65-F5344CB8AC3E}">
        <p14:creationId xmlns:p14="http://schemas.microsoft.com/office/powerpoint/2010/main" val="3203389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637" y="453603"/>
            <a:ext cx="3629025" cy="26384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lgn="ctr">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1772816"/>
            <a:ext cx="2808312" cy="382851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lgn="ctr">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638" y="3501008"/>
            <a:ext cx="3629025" cy="308826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lgn="ctr">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963B0023-0CED-47F7-85AE-654F0B232C29}" type="slidenum">
              <a:rPr lang="en-US" altLang="zh-CN" smtClean="0"/>
              <a:pPr/>
              <a:t>3</a:t>
            </a:fld>
            <a:endParaRPr kumimoji="0" lang="zh-CN" altLang="en-US"/>
          </a:p>
        </p:txBody>
      </p:sp>
    </p:spTree>
    <p:extLst>
      <p:ext uri="{BB962C8B-B14F-4D97-AF65-F5344CB8AC3E}">
        <p14:creationId xmlns:p14="http://schemas.microsoft.com/office/powerpoint/2010/main" val="40855480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260648"/>
            <a:ext cx="8181975" cy="1143000"/>
          </a:xfrm>
        </p:spPr>
        <p:txBody>
          <a:bodyPr/>
          <a:lstStyle/>
          <a:p>
            <a:r>
              <a:rPr lang="zh-CN" altLang="en-US" b="1" dirty="0" smtClean="0"/>
              <a:t>两任意带电体间的静电力 </a:t>
            </a:r>
          </a:p>
        </p:txBody>
      </p:sp>
      <p:sp>
        <p:nvSpPr>
          <p:cNvPr id="24579" name="Rectangle 3"/>
          <p:cNvSpPr>
            <a:spLocks noGrp="1" noChangeArrowheads="1"/>
          </p:cNvSpPr>
          <p:nvPr>
            <p:ph idx="1"/>
          </p:nvPr>
        </p:nvSpPr>
        <p:spPr/>
        <p:txBody>
          <a:bodyPr/>
          <a:lstStyle/>
          <a:p>
            <a:pPr>
              <a:lnSpc>
                <a:spcPct val="150000"/>
              </a:lnSpc>
            </a:pPr>
            <a:r>
              <a:rPr lang="zh-CN" altLang="en-US" dirty="0" smtClean="0">
                <a:latin typeface="+mn-ea"/>
              </a:rPr>
              <a:t>静电力的</a:t>
            </a:r>
            <a:r>
              <a:rPr lang="zh-CN" altLang="en-US" dirty="0" smtClean="0">
                <a:solidFill>
                  <a:srgbClr val="FFFF00"/>
                </a:solidFill>
                <a:latin typeface="+mn-ea"/>
              </a:rPr>
              <a:t>叠加原理</a:t>
            </a:r>
          </a:p>
          <a:p>
            <a:pPr algn="just">
              <a:lnSpc>
                <a:spcPct val="150000"/>
              </a:lnSpc>
              <a:buFont typeface="Wingdings" pitchFamily="2" charset="2"/>
              <a:buNone/>
            </a:pPr>
            <a:r>
              <a:rPr lang="zh-CN" altLang="en-US" dirty="0" smtClean="0">
                <a:latin typeface="+mn-ea"/>
              </a:rPr>
              <a:t>  实验表明，不管一个体系中存在多少个点电荷，每一对点电荷之间的作用力都不会因其他电荷的存在而改变，都服从库仑定律。</a:t>
            </a:r>
            <a:r>
              <a:rPr lang="zh-CN" altLang="en-US" dirty="0" smtClean="0">
                <a:solidFill>
                  <a:srgbClr val="FFFF00"/>
                </a:solidFill>
                <a:latin typeface="+mn-ea"/>
              </a:rPr>
              <a:t>任一点电荷所受到的力等于所有其他点电荷单独作用于该点电荷的库仑力的矢量和</a:t>
            </a:r>
            <a:r>
              <a:rPr lang="zh-CN" altLang="en-US" dirty="0" smtClean="0">
                <a:latin typeface="+mn-ea"/>
              </a:rPr>
              <a:t>。这称为静电力的叠加原理。</a:t>
            </a:r>
          </a:p>
        </p:txBody>
      </p:sp>
      <p:sp>
        <p:nvSpPr>
          <p:cNvPr id="2" name="灯片编号占位符 1"/>
          <p:cNvSpPr>
            <a:spLocks noGrp="1"/>
          </p:cNvSpPr>
          <p:nvPr>
            <p:ph type="sldNum" sz="quarter" idx="12"/>
          </p:nvPr>
        </p:nvSpPr>
        <p:spPr/>
        <p:txBody>
          <a:bodyPr/>
          <a:lstStyle/>
          <a:p>
            <a:fld id="{963B0023-0CED-47F7-85AE-654F0B232C29}" type="slidenum">
              <a:rPr lang="en-US" altLang="zh-CN" smtClean="0"/>
              <a:pPr/>
              <a:t>30</a:t>
            </a:fld>
            <a:endParaRPr kumimoji="0" lang="zh-CN" altLang="en-US"/>
          </a:p>
        </p:txBody>
      </p:sp>
    </p:spTree>
    <p:extLst>
      <p:ext uri="{BB962C8B-B14F-4D97-AF65-F5344CB8AC3E}">
        <p14:creationId xmlns:p14="http://schemas.microsoft.com/office/powerpoint/2010/main" val="24770451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zh-CN" altLang="en-US" b="1" dirty="0" smtClean="0"/>
              <a:t>点电荷体系之间的库仑力</a:t>
            </a:r>
          </a:p>
        </p:txBody>
      </p:sp>
      <mc:AlternateContent xmlns:mc="http://schemas.openxmlformats.org/markup-compatibility/2006" xmlns:a14="http://schemas.microsoft.com/office/drawing/2010/main">
        <mc:Choice Requires="a14">
          <p:sp>
            <p:nvSpPr>
              <p:cNvPr id="25603" name="Rectangle 3"/>
              <p:cNvSpPr>
                <a:spLocks noGrp="1" noChangeArrowheads="1"/>
              </p:cNvSpPr>
              <p:nvPr>
                <p:ph idx="1"/>
              </p:nvPr>
            </p:nvSpPr>
            <p:spPr/>
            <p:txBody>
              <a:bodyPr/>
              <a:lstStyle/>
              <a:p>
                <a:pPr>
                  <a:lnSpc>
                    <a:spcPct val="150000"/>
                  </a:lnSpc>
                </a:pPr>
                <a:r>
                  <a:rPr lang="zh-CN" altLang="en-US" dirty="0" smtClean="0">
                    <a:latin typeface="+mn-ea"/>
                  </a:rPr>
                  <a:t>设有</a:t>
                </a:r>
                <a14:m>
                  <m:oMath xmlns:m="http://schemas.openxmlformats.org/officeDocument/2006/math">
                    <m:r>
                      <a:rPr lang="en-US" altLang="zh-CN" b="0" i="1" dirty="0" smtClean="0">
                        <a:latin typeface="Cambria Math" panose="02040503050406030204" pitchFamily="18" charset="0"/>
                      </a:rPr>
                      <m:t>𝑛</m:t>
                    </m:r>
                  </m:oMath>
                </a14:m>
                <a:r>
                  <a:rPr lang="zh-CN" altLang="en-US" dirty="0" smtClean="0">
                    <a:latin typeface="+mn-ea"/>
                  </a:rPr>
                  <a:t>个点电荷组成的体系，第</a:t>
                </a:r>
                <a14:m>
                  <m:oMath xmlns:m="http://schemas.openxmlformats.org/officeDocument/2006/math">
                    <m:r>
                      <a:rPr lang="en-US" altLang="zh-CN" b="0" i="1" dirty="0" smtClean="0">
                        <a:latin typeface="Cambria Math" panose="02040503050406030204" pitchFamily="18" charset="0"/>
                      </a:rPr>
                      <m:t>𝑗</m:t>
                    </m:r>
                  </m:oMath>
                </a14:m>
                <a:r>
                  <a:rPr lang="zh-CN" altLang="en-US" dirty="0" smtClean="0">
                    <a:latin typeface="+mn-ea"/>
                  </a:rPr>
                  <a:t>个点对第</a:t>
                </a:r>
                <a14:m>
                  <m:oMath xmlns:m="http://schemas.openxmlformats.org/officeDocument/2006/math">
                    <m:r>
                      <a:rPr lang="en-US" altLang="zh-CN" b="0" i="1" dirty="0" smtClean="0">
                        <a:latin typeface="Cambria Math" panose="02040503050406030204" pitchFamily="18" charset="0"/>
                      </a:rPr>
                      <m:t>𝑖</m:t>
                    </m:r>
                  </m:oMath>
                </a14:m>
                <a:r>
                  <a:rPr lang="zh-CN" altLang="en-US" dirty="0" smtClean="0">
                    <a:latin typeface="+mn-ea"/>
                  </a:rPr>
                  <a:t>个点电荷的作用力为</a:t>
                </a:r>
                <a14:m>
                  <m:oMath xmlns:m="http://schemas.openxmlformats.org/officeDocument/2006/math">
                    <m:r>
                      <a:rPr lang="en-US" altLang="zh-CN" b="0" i="1" dirty="0" smtClean="0">
                        <a:latin typeface="Cambria Math" panose="02040503050406030204" pitchFamily="18" charset="0"/>
                      </a:rPr>
                      <m:t>𝐹</m:t>
                    </m:r>
                    <m:r>
                      <a:rPr lang="en-US" altLang="zh-CN" b="0" i="1" baseline="-25000" dirty="0" err="1" smtClean="0">
                        <a:latin typeface="Cambria Math" panose="02040503050406030204" pitchFamily="18" charset="0"/>
                      </a:rPr>
                      <m:t>𝑖𝑗</m:t>
                    </m:r>
                  </m:oMath>
                </a14:m>
                <a:r>
                  <a:rPr lang="en-US" altLang="zh-CN" dirty="0" err="1" smtClean="0">
                    <a:latin typeface="+mn-ea"/>
                  </a:rPr>
                  <a:t>，</a:t>
                </a:r>
                <a14:m>
                  <m:oMath xmlns:m="http://schemas.openxmlformats.org/officeDocument/2006/math">
                    <m:r>
                      <a:rPr lang="en-US" altLang="zh-CN" b="0" i="1" dirty="0" smtClean="0">
                        <a:latin typeface="Cambria Math" panose="02040503050406030204" pitchFamily="18" charset="0"/>
                      </a:rPr>
                      <m:t>𝑟</m:t>
                    </m:r>
                    <m:r>
                      <a:rPr lang="en-US" altLang="zh-CN" b="0" i="1" baseline="-25000" dirty="0" err="1" smtClean="0">
                        <a:latin typeface="Cambria Math" panose="02040503050406030204" pitchFamily="18" charset="0"/>
                      </a:rPr>
                      <m:t>𝑖𝑗</m:t>
                    </m:r>
                  </m:oMath>
                </a14:m>
                <a:r>
                  <a:rPr lang="zh-CN" altLang="en-US" dirty="0" smtClean="0">
                    <a:latin typeface="+mn-ea"/>
                  </a:rPr>
                  <a:t>为它们的距离，根据叠加原理，</a:t>
                </a:r>
                <a14:m>
                  <m:oMath xmlns:m="http://schemas.openxmlformats.org/officeDocument/2006/math">
                    <m:r>
                      <a:rPr lang="en-US" altLang="zh-CN" b="0" i="1" dirty="0" smtClean="0">
                        <a:latin typeface="Cambria Math" panose="02040503050406030204" pitchFamily="18" charset="0"/>
                      </a:rPr>
                      <m:t>𝑞</m:t>
                    </m:r>
                    <m:r>
                      <a:rPr lang="en-US" altLang="zh-CN" b="0" i="1" baseline="-25000" dirty="0" smtClean="0">
                        <a:latin typeface="Cambria Math" panose="02040503050406030204" pitchFamily="18" charset="0"/>
                      </a:rPr>
                      <m:t>𝑖</m:t>
                    </m:r>
                  </m:oMath>
                </a14:m>
                <a:r>
                  <a:rPr lang="zh-CN" altLang="en-US" dirty="0" smtClean="0">
                    <a:latin typeface="+mn-ea"/>
                  </a:rPr>
                  <a:t>受到的合力为：</a:t>
                </a:r>
              </a:p>
            </p:txBody>
          </p:sp>
        </mc:Choice>
        <mc:Fallback xmlns="">
          <p:sp>
            <p:nvSpPr>
              <p:cNvPr id="25603" name="Rectangle 3"/>
              <p:cNvSpPr>
                <a:spLocks noGrp="1" noRot="1" noChangeAspect="1" noMove="1" noResize="1" noEditPoints="1" noAdjustHandles="1" noChangeArrowheads="1" noChangeShapeType="1" noTextEdit="1"/>
              </p:cNvSpPr>
              <p:nvPr>
                <p:ph idx="1"/>
              </p:nvPr>
            </p:nvSpPr>
            <p:spPr>
              <a:blipFill>
                <a:blip r:embed="rId4"/>
                <a:stretch>
                  <a:fillRect l="-741"/>
                </a:stretch>
              </a:blipFill>
            </p:spPr>
            <p:txBody>
              <a:bodyPr/>
              <a:lstStyle/>
              <a:p>
                <a:r>
                  <a:rPr lang="zh-CN" altLang="en-US">
                    <a:noFill/>
                  </a:rPr>
                  <a:t> </a:t>
                </a:r>
              </a:p>
            </p:txBody>
          </p:sp>
        </mc:Fallback>
      </mc:AlternateContent>
      <p:graphicFrame>
        <p:nvGraphicFramePr>
          <p:cNvPr id="25604" name="对象 1"/>
          <p:cNvGraphicFramePr>
            <a:graphicFrameLocks noChangeAspect="1"/>
          </p:cNvGraphicFramePr>
          <p:nvPr>
            <p:extLst>
              <p:ext uri="{D42A27DB-BD31-4B8C-83A1-F6EECF244321}">
                <p14:modId xmlns:p14="http://schemas.microsoft.com/office/powerpoint/2010/main" val="3628291846"/>
              </p:ext>
            </p:extLst>
          </p:nvPr>
        </p:nvGraphicFramePr>
        <p:xfrm>
          <a:off x="2699792" y="3645024"/>
          <a:ext cx="3282950" cy="1727200"/>
        </p:xfrm>
        <a:graphic>
          <a:graphicData uri="http://schemas.openxmlformats.org/presentationml/2006/ole">
            <mc:AlternateContent xmlns:mc="http://schemas.openxmlformats.org/markup-compatibility/2006">
              <mc:Choice xmlns:v="urn:schemas-microsoft-com:vml" Requires="v">
                <p:oleObj spid="_x0000_s74769" name="Equation" r:id="rId5" imgW="1015559" imgH="545863" progId="Equation.DSMT4">
                  <p:embed/>
                </p:oleObj>
              </mc:Choice>
              <mc:Fallback>
                <p:oleObj name="Equation" r:id="rId5" imgW="1015559" imgH="54586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3645024"/>
                        <a:ext cx="3282950" cy="1727200"/>
                      </a:xfrm>
                      <a:prstGeom prst="rect">
                        <a:avLst/>
                      </a:prstGeom>
                      <a:solidFill>
                        <a:schemeClr val="accent2">
                          <a:lumMod val="20000"/>
                          <a:lumOff val="80000"/>
                        </a:schemeClr>
                      </a:solidFill>
                      <a:ln>
                        <a:noFill/>
                      </a:ln>
                      <a:extLst/>
                    </p:spPr>
                  </p:pic>
                </p:oleObj>
              </mc:Fallback>
            </mc:AlternateContent>
          </a:graphicData>
        </a:graphic>
      </p:graphicFrame>
      <p:sp>
        <p:nvSpPr>
          <p:cNvPr id="2" name="灯片编号占位符 1"/>
          <p:cNvSpPr>
            <a:spLocks noGrp="1"/>
          </p:cNvSpPr>
          <p:nvPr>
            <p:ph type="sldNum" sz="quarter" idx="12"/>
          </p:nvPr>
        </p:nvSpPr>
        <p:spPr/>
        <p:txBody>
          <a:bodyPr/>
          <a:lstStyle/>
          <a:p>
            <a:fld id="{963B0023-0CED-47F7-85AE-654F0B232C29}" type="slidenum">
              <a:rPr lang="en-US" altLang="zh-CN" smtClean="0"/>
              <a:pPr/>
              <a:t>31</a:t>
            </a:fld>
            <a:endParaRPr kumimoji="0" lang="zh-CN" altLang="en-US"/>
          </a:p>
        </p:txBody>
      </p:sp>
    </p:spTree>
    <p:extLst>
      <p:ext uri="{BB962C8B-B14F-4D97-AF65-F5344CB8AC3E}">
        <p14:creationId xmlns:p14="http://schemas.microsoft.com/office/powerpoint/2010/main" val="42917524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26"/>
          <p:cNvSpPr>
            <a:spLocks noGrp="1" noChangeArrowheads="1"/>
          </p:cNvSpPr>
          <p:nvPr>
            <p:ph type="title"/>
          </p:nvPr>
        </p:nvSpPr>
        <p:spPr>
          <a:xfrm>
            <a:off x="322263" y="404664"/>
            <a:ext cx="7956550" cy="688975"/>
          </a:xfrm>
        </p:spPr>
        <p:txBody>
          <a:bodyPr/>
          <a:lstStyle/>
          <a:p>
            <a:r>
              <a:rPr lang="zh-CN" altLang="en-US" b="1" dirty="0" smtClean="0"/>
              <a:t>各种带电体系对静止点电荷的作用力</a:t>
            </a:r>
          </a:p>
        </p:txBody>
      </p:sp>
      <p:sp>
        <p:nvSpPr>
          <p:cNvPr id="26627" name="Rectangle 1027"/>
          <p:cNvSpPr>
            <a:spLocks noGrp="1" noChangeArrowheads="1"/>
          </p:cNvSpPr>
          <p:nvPr>
            <p:ph idx="1"/>
          </p:nvPr>
        </p:nvSpPr>
        <p:spPr>
          <a:xfrm>
            <a:off x="250825" y="1268760"/>
            <a:ext cx="8588375" cy="5208240"/>
          </a:xfrm>
        </p:spPr>
        <p:txBody>
          <a:bodyPr/>
          <a:lstStyle/>
          <a:p>
            <a:pPr>
              <a:lnSpc>
                <a:spcPct val="200000"/>
              </a:lnSpc>
            </a:pPr>
            <a:r>
              <a:rPr lang="zh-CN" altLang="en-US" dirty="0" smtClean="0">
                <a:latin typeface="+mn-ea"/>
              </a:rPr>
              <a:t>把带电体分割为许多“电荷元”部分，对静止点电荷作用时均可将“电荷元”当作点电荷处理，这样，整个带电体就与点电荷系统等效。</a:t>
            </a:r>
          </a:p>
          <a:p>
            <a:pPr>
              <a:lnSpc>
                <a:spcPct val="200000"/>
              </a:lnSpc>
            </a:pPr>
            <a:r>
              <a:rPr lang="zh-CN" altLang="en-US" dirty="0" smtClean="0">
                <a:latin typeface="+mn-ea"/>
              </a:rPr>
              <a:t>“电荷元”的物理意义</a:t>
            </a:r>
          </a:p>
          <a:p>
            <a:pPr>
              <a:lnSpc>
                <a:spcPct val="200000"/>
              </a:lnSpc>
              <a:buFont typeface="Wingdings" pitchFamily="2" charset="2"/>
              <a:buNone/>
            </a:pPr>
            <a:r>
              <a:rPr lang="zh-CN" altLang="en-US" dirty="0" smtClean="0">
                <a:solidFill>
                  <a:schemeClr val="tx2"/>
                </a:solidFill>
                <a:latin typeface="+mn-ea"/>
              </a:rPr>
              <a:t>    宏观无穷小的带有一定电荷量的元（点）即点电荷</a:t>
            </a:r>
          </a:p>
        </p:txBody>
      </p:sp>
      <p:sp>
        <p:nvSpPr>
          <p:cNvPr id="26628" name="Rectangle 1028"/>
          <p:cNvSpPr>
            <a:spLocks noChangeArrowheads="1"/>
          </p:cNvSpPr>
          <p:nvPr/>
        </p:nvSpPr>
        <p:spPr bwMode="auto">
          <a:xfrm>
            <a:off x="4300538"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pPr algn="ctr" eaLnBrk="1" hangingPunct="1">
              <a:lnSpc>
                <a:spcPct val="100000"/>
              </a:lnSpc>
              <a:spcBef>
                <a:spcPct val="0"/>
              </a:spcBef>
              <a:buClrTx/>
              <a:buFontTx/>
              <a:buNone/>
            </a:pPr>
            <a:endParaRPr lang="zh-CN" altLang="en-US" sz="2400">
              <a:solidFill>
                <a:schemeClr val="tx1"/>
              </a:solidFill>
              <a:ea typeface="黑体" pitchFamily="49" charset="-122"/>
            </a:endParaRPr>
          </a:p>
        </p:txBody>
      </p:sp>
      <p:sp>
        <p:nvSpPr>
          <p:cNvPr id="26629" name="Rectangle 1030"/>
          <p:cNvSpPr>
            <a:spLocks noChangeArrowheads="1"/>
          </p:cNvSpPr>
          <p:nvPr/>
        </p:nvSpPr>
        <p:spPr bwMode="auto">
          <a:xfrm>
            <a:off x="4310063"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pPr algn="ctr" eaLnBrk="1" hangingPunct="1">
              <a:lnSpc>
                <a:spcPct val="100000"/>
              </a:lnSpc>
              <a:spcBef>
                <a:spcPct val="0"/>
              </a:spcBef>
              <a:buClrTx/>
              <a:buFontTx/>
              <a:buNone/>
            </a:pPr>
            <a:endParaRPr lang="zh-CN" altLang="en-US" sz="2400">
              <a:solidFill>
                <a:schemeClr val="tx1"/>
              </a:solidFill>
              <a:ea typeface="黑体" pitchFamily="49" charset="-122"/>
            </a:endParaRPr>
          </a:p>
        </p:txBody>
      </p:sp>
      <p:sp>
        <p:nvSpPr>
          <p:cNvPr id="26630" name="Rectangle 1032"/>
          <p:cNvSpPr>
            <a:spLocks noChangeArrowheads="1"/>
          </p:cNvSpPr>
          <p:nvPr/>
        </p:nvSpPr>
        <p:spPr bwMode="auto">
          <a:xfrm>
            <a:off x="432435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pPr algn="ctr" eaLnBrk="1" hangingPunct="1">
              <a:lnSpc>
                <a:spcPct val="100000"/>
              </a:lnSpc>
              <a:spcBef>
                <a:spcPct val="0"/>
              </a:spcBef>
              <a:buClrTx/>
              <a:buFontTx/>
              <a:buNone/>
            </a:pPr>
            <a:endParaRPr lang="zh-CN" altLang="en-US" sz="2400">
              <a:solidFill>
                <a:schemeClr val="tx1"/>
              </a:solidFill>
              <a:ea typeface="黑体" pitchFamily="49" charset="-122"/>
            </a:endParaRPr>
          </a:p>
        </p:txBody>
      </p:sp>
      <p:sp>
        <p:nvSpPr>
          <p:cNvPr id="2" name="灯片编号占位符 1"/>
          <p:cNvSpPr>
            <a:spLocks noGrp="1"/>
          </p:cNvSpPr>
          <p:nvPr>
            <p:ph type="sldNum" sz="quarter" idx="12"/>
          </p:nvPr>
        </p:nvSpPr>
        <p:spPr/>
        <p:txBody>
          <a:bodyPr/>
          <a:lstStyle/>
          <a:p>
            <a:fld id="{963B0023-0CED-47F7-85AE-654F0B232C29}" type="slidenum">
              <a:rPr lang="en-US" altLang="zh-CN" smtClean="0"/>
              <a:pPr/>
              <a:t>32</a:t>
            </a:fld>
            <a:endParaRPr kumimoji="0" lang="zh-CN" altLang="en-US"/>
          </a:p>
        </p:txBody>
      </p:sp>
    </p:spTree>
    <p:extLst>
      <p:ext uri="{BB962C8B-B14F-4D97-AF65-F5344CB8AC3E}">
        <p14:creationId xmlns:p14="http://schemas.microsoft.com/office/powerpoint/2010/main" val="9337485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p:txBody>
          <a:bodyPr/>
          <a:lstStyle/>
          <a:p>
            <a:r>
              <a:rPr lang="zh-CN" altLang="en-US" b="1" dirty="0"/>
              <a:t>电荷密度</a:t>
            </a:r>
            <a:endParaRPr lang="zh-CN" altLang="en-US" b="1" dirty="0" smtClean="0"/>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a:xfrm>
                <a:off x="684212" y="1484313"/>
                <a:ext cx="7848227" cy="4969023"/>
              </a:xfrm>
            </p:spPr>
            <p:txBody>
              <a:bodyPr>
                <a:normAutofit/>
              </a:bodyPr>
              <a:lstStyle/>
              <a:p>
                <a:pPr>
                  <a:lnSpc>
                    <a:spcPct val="120000"/>
                  </a:lnSpc>
                  <a:buFont typeface="Wingdings" pitchFamily="2" charset="2"/>
                  <a:buNone/>
                </a:pPr>
                <a:r>
                  <a:rPr lang="en-US" altLang="zh-CN" b="1" dirty="0">
                    <a:solidFill>
                      <a:schemeClr val="tx2"/>
                    </a:solidFill>
                    <a:latin typeface="+mn-ea"/>
                  </a:rPr>
                  <a:t>	</a:t>
                </a:r>
                <a:r>
                  <a:rPr lang="zh-CN" altLang="en-US" b="1" dirty="0" smtClean="0">
                    <a:solidFill>
                      <a:schemeClr val="tx2"/>
                    </a:solidFill>
                    <a:latin typeface="+mn-ea"/>
                  </a:rPr>
                  <a:t>体电荷密度：</a:t>
                </a:r>
                <a:r>
                  <a:rPr lang="en-US" altLang="zh-CN" b="1" dirty="0" smtClean="0">
                    <a:solidFill>
                      <a:schemeClr val="tx2"/>
                    </a:solidFill>
                    <a:latin typeface="+mn-ea"/>
                  </a:rPr>
                  <a:t>	</a:t>
                </a:r>
                <a:endParaRPr lang="en-US" altLang="zh-CN" sz="2600" b="1" i="1" dirty="0" smtClean="0">
                  <a:solidFill>
                    <a:schemeClr val="tx2"/>
                  </a:solidFill>
                  <a:latin typeface="+mn-ea"/>
                </a:endParaRPr>
              </a:p>
              <a:p>
                <a:pPr>
                  <a:lnSpc>
                    <a:spcPct val="120000"/>
                  </a:lnSpc>
                  <a:buFont typeface="Wingdings" pitchFamily="2" charset="2"/>
                  <a:buNone/>
                </a:pPr>
                <a14:m>
                  <m:oMathPara xmlns:m="http://schemas.openxmlformats.org/officeDocument/2006/math">
                    <m:oMathParaPr>
                      <m:jc m:val="centerGroup"/>
                    </m:oMathParaPr>
                    <m:oMath xmlns:m="http://schemas.openxmlformats.org/officeDocument/2006/math">
                      <m:r>
                        <a:rPr lang="en-US" altLang="zh-CN" sz="2600" b="1" i="1" dirty="0" smtClean="0">
                          <a:solidFill>
                            <a:schemeClr val="tx2"/>
                          </a:solidFill>
                          <a:latin typeface="Cambria Math" panose="02040503050406030204" pitchFamily="18" charset="0"/>
                        </a:rPr>
                        <m:t>𝝆</m:t>
                      </m:r>
                      <m:r>
                        <a:rPr lang="en-US" altLang="zh-CN" sz="2600" b="1" i="1" dirty="0" smtClean="0">
                          <a:solidFill>
                            <a:schemeClr val="tx2"/>
                          </a:solidFill>
                          <a:latin typeface="Cambria Math" panose="02040503050406030204" pitchFamily="18" charset="0"/>
                        </a:rPr>
                        <m:t>=</m:t>
                      </m:r>
                      <m:f>
                        <m:fPr>
                          <m:ctrlPr>
                            <a:rPr lang="en-US" altLang="zh-CN" sz="2600" b="1" i="1" dirty="0" smtClean="0">
                              <a:solidFill>
                                <a:schemeClr val="tx2"/>
                              </a:solidFill>
                              <a:latin typeface="Cambria Math" panose="02040503050406030204" pitchFamily="18" charset="0"/>
                            </a:rPr>
                          </m:ctrlPr>
                        </m:fPr>
                        <m:num>
                          <m:r>
                            <a:rPr lang="en-US" altLang="zh-CN" sz="2600" b="1" i="0" dirty="0" smtClean="0">
                              <a:solidFill>
                                <a:schemeClr val="tx2"/>
                              </a:solidFill>
                              <a:latin typeface="Cambria Math" panose="02040503050406030204" pitchFamily="18" charset="0"/>
                            </a:rPr>
                            <m:t>𝚫</m:t>
                          </m:r>
                          <m:r>
                            <a:rPr lang="en-US" altLang="zh-CN" sz="2600" b="1" i="1" dirty="0">
                              <a:solidFill>
                                <a:schemeClr val="tx2"/>
                              </a:solidFill>
                              <a:latin typeface="Cambria Math" panose="02040503050406030204" pitchFamily="18" charset="0"/>
                            </a:rPr>
                            <m:t>𝒒</m:t>
                          </m:r>
                        </m:num>
                        <m:den>
                          <m:r>
                            <a:rPr lang="en-US" altLang="zh-CN" sz="2600" b="1" i="0" dirty="0" smtClean="0">
                              <a:solidFill>
                                <a:schemeClr val="tx2"/>
                              </a:solidFill>
                              <a:latin typeface="Cambria Math" panose="02040503050406030204" pitchFamily="18" charset="0"/>
                            </a:rPr>
                            <m:t>𝚫</m:t>
                          </m:r>
                          <m:r>
                            <a:rPr lang="en-US" altLang="zh-CN" sz="2600" b="1" i="1" dirty="0">
                              <a:solidFill>
                                <a:schemeClr val="tx2"/>
                              </a:solidFill>
                              <a:latin typeface="Cambria Math" panose="02040503050406030204" pitchFamily="18" charset="0"/>
                            </a:rPr>
                            <m:t>𝑽</m:t>
                          </m:r>
                        </m:den>
                      </m:f>
                    </m:oMath>
                  </m:oMathPara>
                </a14:m>
                <a:endParaRPr lang="zh-CN" altLang="en-US" b="1" dirty="0" smtClean="0">
                  <a:solidFill>
                    <a:schemeClr val="tx2"/>
                  </a:solidFill>
                  <a:latin typeface="+mn-ea"/>
                </a:endParaRPr>
              </a:p>
              <a:p>
                <a:pPr>
                  <a:lnSpc>
                    <a:spcPct val="120000"/>
                  </a:lnSpc>
                  <a:buFont typeface="Wingdings" pitchFamily="2" charset="2"/>
                  <a:buNone/>
                </a:pPr>
                <a:r>
                  <a:rPr lang="en-US" altLang="zh-CN" b="1" dirty="0">
                    <a:solidFill>
                      <a:schemeClr val="tx2"/>
                    </a:solidFill>
                    <a:latin typeface="+mn-ea"/>
                  </a:rPr>
                  <a:t>	</a:t>
                </a:r>
                <a:r>
                  <a:rPr lang="zh-CN" altLang="en-US" b="1" dirty="0" smtClean="0">
                    <a:solidFill>
                      <a:schemeClr val="tx2"/>
                    </a:solidFill>
                    <a:latin typeface="+mn-ea"/>
                  </a:rPr>
                  <a:t>面电荷密度：</a:t>
                </a:r>
                <a:r>
                  <a:rPr lang="en-US" altLang="zh-CN" b="1" dirty="0">
                    <a:solidFill>
                      <a:schemeClr val="tx2"/>
                    </a:solidFill>
                    <a:latin typeface="+mn-ea"/>
                  </a:rPr>
                  <a:t>	</a:t>
                </a:r>
                <a:endParaRPr lang="en-US" altLang="zh-CN" b="1" dirty="0" smtClean="0">
                  <a:solidFill>
                    <a:schemeClr val="tx2"/>
                  </a:solidFill>
                  <a:latin typeface="+mn-ea"/>
                </a:endParaRPr>
              </a:p>
              <a:p>
                <a:pPr>
                  <a:lnSpc>
                    <a:spcPct val="120000"/>
                  </a:lnSpc>
                  <a:buFont typeface="Wingdings" pitchFamily="2" charset="2"/>
                  <a:buNone/>
                </a:pPr>
                <a14:m>
                  <m:oMathPara xmlns:m="http://schemas.openxmlformats.org/officeDocument/2006/math">
                    <m:oMathParaPr>
                      <m:jc m:val="centerGroup"/>
                    </m:oMathParaPr>
                    <m:oMath xmlns:m="http://schemas.openxmlformats.org/officeDocument/2006/math">
                      <m:r>
                        <a:rPr lang="en-US" altLang="zh-CN" b="1" i="1" dirty="0" smtClean="0">
                          <a:solidFill>
                            <a:schemeClr val="tx2"/>
                          </a:solidFill>
                          <a:latin typeface="Cambria Math" panose="02040503050406030204" pitchFamily="18" charset="0"/>
                        </a:rPr>
                        <m:t>𝝈</m:t>
                      </m:r>
                      <m:r>
                        <a:rPr lang="en-US" altLang="zh-CN" b="1" i="1" dirty="0">
                          <a:solidFill>
                            <a:schemeClr val="tx2"/>
                          </a:solidFill>
                          <a:latin typeface="Cambria Math" panose="02040503050406030204" pitchFamily="18" charset="0"/>
                        </a:rPr>
                        <m:t>=</m:t>
                      </m:r>
                      <m:f>
                        <m:fPr>
                          <m:ctrlPr>
                            <a:rPr lang="en-US" altLang="zh-CN" b="1" i="1" dirty="0">
                              <a:solidFill>
                                <a:schemeClr val="tx2"/>
                              </a:solidFill>
                              <a:latin typeface="Cambria Math" panose="02040503050406030204" pitchFamily="18" charset="0"/>
                            </a:rPr>
                          </m:ctrlPr>
                        </m:fPr>
                        <m:num>
                          <m:r>
                            <a:rPr lang="en-US" altLang="zh-CN" b="1" i="1" dirty="0">
                              <a:solidFill>
                                <a:schemeClr val="tx2"/>
                              </a:solidFill>
                              <a:latin typeface="Cambria Math" panose="02040503050406030204" pitchFamily="18" charset="0"/>
                            </a:rPr>
                            <m:t>𝜟</m:t>
                          </m:r>
                          <m:r>
                            <a:rPr lang="en-US" altLang="zh-CN" b="1" i="1" dirty="0">
                              <a:solidFill>
                                <a:schemeClr val="tx2"/>
                              </a:solidFill>
                              <a:latin typeface="Cambria Math" panose="02040503050406030204" pitchFamily="18" charset="0"/>
                            </a:rPr>
                            <m:t>𝒒</m:t>
                          </m:r>
                        </m:num>
                        <m:den>
                          <m:r>
                            <a:rPr lang="en-US" altLang="zh-CN" b="1" i="1" dirty="0">
                              <a:solidFill>
                                <a:schemeClr val="tx2"/>
                              </a:solidFill>
                              <a:latin typeface="Cambria Math" panose="02040503050406030204" pitchFamily="18" charset="0"/>
                            </a:rPr>
                            <m:t>𝜟</m:t>
                          </m:r>
                          <m:r>
                            <a:rPr lang="en-US" altLang="zh-CN" b="1" i="1" dirty="0" smtClean="0">
                              <a:solidFill>
                                <a:schemeClr val="tx2"/>
                              </a:solidFill>
                              <a:latin typeface="Cambria Math" panose="02040503050406030204" pitchFamily="18" charset="0"/>
                            </a:rPr>
                            <m:t>𝑺</m:t>
                          </m:r>
                        </m:den>
                      </m:f>
                    </m:oMath>
                  </m:oMathPara>
                </a14:m>
                <a:endParaRPr lang="zh-CN" altLang="en-US" b="1" dirty="0" smtClean="0">
                  <a:solidFill>
                    <a:schemeClr val="tx2"/>
                  </a:solidFill>
                  <a:latin typeface="+mn-ea"/>
                </a:endParaRPr>
              </a:p>
              <a:p>
                <a:pPr>
                  <a:lnSpc>
                    <a:spcPct val="120000"/>
                  </a:lnSpc>
                  <a:buFont typeface="Wingdings" pitchFamily="2" charset="2"/>
                  <a:buNone/>
                </a:pPr>
                <a:r>
                  <a:rPr lang="en-US" altLang="zh-CN" b="1" dirty="0" smtClean="0">
                    <a:solidFill>
                      <a:schemeClr val="tx2"/>
                    </a:solidFill>
                    <a:latin typeface="+mn-ea"/>
                  </a:rPr>
                  <a:t>	</a:t>
                </a:r>
                <a:r>
                  <a:rPr lang="zh-CN" altLang="en-US" b="1" dirty="0" smtClean="0">
                    <a:solidFill>
                      <a:schemeClr val="tx2"/>
                    </a:solidFill>
                    <a:latin typeface="+mn-ea"/>
                  </a:rPr>
                  <a:t>线电荷密度：</a:t>
                </a:r>
                <a:r>
                  <a:rPr lang="en-US" altLang="zh-CN" b="1" dirty="0">
                    <a:solidFill>
                      <a:schemeClr val="tx2"/>
                    </a:solidFill>
                    <a:latin typeface="+mn-ea"/>
                  </a:rPr>
                  <a:t>	</a:t>
                </a:r>
                <a:endParaRPr lang="en-US" altLang="zh-CN" b="1" i="1" dirty="0" smtClean="0">
                  <a:solidFill>
                    <a:schemeClr val="tx2"/>
                  </a:solidFill>
                  <a:latin typeface="+mn-ea"/>
                </a:endParaRPr>
              </a:p>
              <a:p>
                <a:pPr>
                  <a:lnSpc>
                    <a:spcPct val="120000"/>
                  </a:lnSpc>
                  <a:buFont typeface="Wingdings" pitchFamily="2" charset="2"/>
                  <a:buNone/>
                </a:pPr>
                <a14:m>
                  <m:oMathPara xmlns:m="http://schemas.openxmlformats.org/officeDocument/2006/math">
                    <m:oMathParaPr>
                      <m:jc m:val="centerGroup"/>
                    </m:oMathParaPr>
                    <m:oMath xmlns:m="http://schemas.openxmlformats.org/officeDocument/2006/math">
                      <m:r>
                        <a:rPr lang="zh-CN" altLang="en-US" b="1" i="1" dirty="0" smtClean="0">
                          <a:solidFill>
                            <a:schemeClr val="tx2"/>
                          </a:solidFill>
                          <a:latin typeface="Cambria Math" panose="02040503050406030204" pitchFamily="18" charset="0"/>
                        </a:rPr>
                        <m:t>𝝀</m:t>
                      </m:r>
                      <m:r>
                        <a:rPr lang="en-US" altLang="zh-CN" b="1" i="1" dirty="0">
                          <a:solidFill>
                            <a:schemeClr val="tx2"/>
                          </a:solidFill>
                          <a:latin typeface="Cambria Math" panose="02040503050406030204" pitchFamily="18" charset="0"/>
                        </a:rPr>
                        <m:t>=</m:t>
                      </m:r>
                      <m:f>
                        <m:fPr>
                          <m:ctrlPr>
                            <a:rPr lang="en-US" altLang="zh-CN" b="1" i="1" dirty="0">
                              <a:solidFill>
                                <a:schemeClr val="tx2"/>
                              </a:solidFill>
                              <a:latin typeface="Cambria Math" panose="02040503050406030204" pitchFamily="18" charset="0"/>
                            </a:rPr>
                          </m:ctrlPr>
                        </m:fPr>
                        <m:num>
                          <m:r>
                            <a:rPr lang="en-US" altLang="zh-CN" b="1" i="1" dirty="0">
                              <a:solidFill>
                                <a:schemeClr val="tx2"/>
                              </a:solidFill>
                              <a:latin typeface="Cambria Math" panose="02040503050406030204" pitchFamily="18" charset="0"/>
                            </a:rPr>
                            <m:t>𝜟</m:t>
                          </m:r>
                          <m:r>
                            <a:rPr lang="en-US" altLang="zh-CN" b="1" i="1" dirty="0">
                              <a:solidFill>
                                <a:schemeClr val="tx2"/>
                              </a:solidFill>
                              <a:latin typeface="Cambria Math" panose="02040503050406030204" pitchFamily="18" charset="0"/>
                            </a:rPr>
                            <m:t>𝒒</m:t>
                          </m:r>
                        </m:num>
                        <m:den>
                          <m:r>
                            <a:rPr lang="en-US" altLang="zh-CN" b="1" i="0" dirty="0" smtClean="0">
                              <a:solidFill>
                                <a:schemeClr val="tx2"/>
                              </a:solidFill>
                              <a:latin typeface="Cambria Math" panose="02040503050406030204" pitchFamily="18" charset="0"/>
                            </a:rPr>
                            <m:t>𝚫</m:t>
                          </m:r>
                          <m:r>
                            <a:rPr lang="en-US" altLang="zh-CN" b="1" i="1" dirty="0" smtClean="0">
                              <a:solidFill>
                                <a:schemeClr val="tx2"/>
                              </a:solidFill>
                              <a:latin typeface="Cambria Math" panose="02040503050406030204" pitchFamily="18" charset="0"/>
                            </a:rPr>
                            <m:t>𝒍</m:t>
                          </m:r>
                        </m:den>
                      </m:f>
                    </m:oMath>
                  </m:oMathPara>
                </a14:m>
                <a:endParaRPr lang="zh-CN" altLang="en-US" b="1" dirty="0" smtClean="0">
                  <a:solidFill>
                    <a:schemeClr val="tx2"/>
                  </a:solidFill>
                  <a:latin typeface="+mn-ea"/>
                </a:endParaRPr>
              </a:p>
              <a:p>
                <a:pPr>
                  <a:lnSpc>
                    <a:spcPct val="120000"/>
                  </a:lnSpc>
                  <a:buFont typeface="Wingdings" pitchFamily="2" charset="2"/>
                  <a:buNone/>
                </a:pPr>
                <a:r>
                  <a:rPr lang="zh-CN" altLang="en-US" b="1" dirty="0" smtClean="0">
                    <a:solidFill>
                      <a:schemeClr val="tx2"/>
                    </a:solidFill>
                    <a:latin typeface="+mn-ea"/>
                  </a:rPr>
                  <a:t>        </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xfrm>
                <a:off x="684212" y="1484313"/>
                <a:ext cx="7848227" cy="4969023"/>
              </a:xfrm>
              <a:blipFill>
                <a:blip r:embed="rId3"/>
                <a:stretch>
                  <a:fillRect t="-735"/>
                </a:stretch>
              </a:blipFill>
            </p:spPr>
            <p:txBody>
              <a:bodyPr/>
              <a:lstStyle/>
              <a:p>
                <a:r>
                  <a:rPr lang="zh-CN" altLang="en-US">
                    <a:noFill/>
                  </a:rPr>
                  <a:t> </a:t>
                </a:r>
              </a:p>
            </p:txBody>
          </p:sp>
        </mc:Fallback>
      </mc:AlternateContent>
      <p:sp>
        <p:nvSpPr>
          <p:cNvPr id="2" name="Rectangle 4"/>
          <p:cNvSpPr>
            <a:spLocks noChangeArrowheads="1"/>
          </p:cNvSpPr>
          <p:nvPr/>
        </p:nvSpPr>
        <p:spPr bwMode="auto">
          <a:xfrm>
            <a:off x="4300538"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pPr algn="ctr" eaLnBrk="1" hangingPunct="1">
              <a:lnSpc>
                <a:spcPct val="100000"/>
              </a:lnSpc>
              <a:spcBef>
                <a:spcPct val="0"/>
              </a:spcBef>
              <a:buClrTx/>
              <a:buFontTx/>
              <a:buNone/>
            </a:pPr>
            <a:endParaRPr lang="zh-CN" altLang="en-US" sz="2400">
              <a:solidFill>
                <a:schemeClr val="tx1"/>
              </a:solidFill>
              <a:ea typeface="黑体" pitchFamily="49" charset="-122"/>
            </a:endParaRPr>
          </a:p>
        </p:txBody>
      </p:sp>
      <p:sp>
        <p:nvSpPr>
          <p:cNvPr id="3" name="Rectangle 6"/>
          <p:cNvSpPr>
            <a:spLocks noChangeArrowheads="1"/>
          </p:cNvSpPr>
          <p:nvPr/>
        </p:nvSpPr>
        <p:spPr bwMode="auto">
          <a:xfrm>
            <a:off x="4310063"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pPr algn="ctr" eaLnBrk="1" hangingPunct="1">
              <a:lnSpc>
                <a:spcPct val="100000"/>
              </a:lnSpc>
              <a:spcBef>
                <a:spcPct val="0"/>
              </a:spcBef>
              <a:buClrTx/>
              <a:buFontTx/>
              <a:buNone/>
            </a:pPr>
            <a:endParaRPr lang="zh-CN" altLang="en-US" sz="2400">
              <a:solidFill>
                <a:schemeClr val="tx1"/>
              </a:solidFill>
              <a:ea typeface="黑体" pitchFamily="49" charset="-122"/>
            </a:endParaRPr>
          </a:p>
        </p:txBody>
      </p:sp>
      <p:sp>
        <p:nvSpPr>
          <p:cNvPr id="4" name="Rectangle 8"/>
          <p:cNvSpPr>
            <a:spLocks noChangeArrowheads="1"/>
          </p:cNvSpPr>
          <p:nvPr/>
        </p:nvSpPr>
        <p:spPr bwMode="auto">
          <a:xfrm>
            <a:off x="432435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pPr algn="ctr" eaLnBrk="1" hangingPunct="1">
              <a:lnSpc>
                <a:spcPct val="100000"/>
              </a:lnSpc>
              <a:spcBef>
                <a:spcPct val="0"/>
              </a:spcBef>
              <a:buClrTx/>
              <a:buFontTx/>
              <a:buNone/>
            </a:pPr>
            <a:endParaRPr lang="zh-CN" altLang="en-US" sz="2400">
              <a:solidFill>
                <a:schemeClr val="tx1"/>
              </a:solidFill>
              <a:ea typeface="黑体" pitchFamily="49" charset="-122"/>
            </a:endParaRPr>
          </a:p>
        </p:txBody>
      </p:sp>
      <p:sp>
        <p:nvSpPr>
          <p:cNvPr id="6" name="灯片编号占位符 5"/>
          <p:cNvSpPr>
            <a:spLocks noGrp="1"/>
          </p:cNvSpPr>
          <p:nvPr>
            <p:ph type="sldNum" sz="quarter" idx="12"/>
          </p:nvPr>
        </p:nvSpPr>
        <p:spPr/>
        <p:txBody>
          <a:bodyPr/>
          <a:lstStyle/>
          <a:p>
            <a:fld id="{963B0023-0CED-47F7-85AE-654F0B232C29}" type="slidenum">
              <a:rPr lang="en-US" altLang="zh-CN" smtClean="0"/>
              <a:pPr/>
              <a:t>33</a:t>
            </a:fld>
            <a:endParaRPr kumimoji="0" lang="zh-CN" altLang="en-US"/>
          </a:p>
        </p:txBody>
      </p:sp>
    </p:spTree>
    <p:extLst>
      <p:ext uri="{BB962C8B-B14F-4D97-AF65-F5344CB8AC3E}">
        <p14:creationId xmlns:p14="http://schemas.microsoft.com/office/powerpoint/2010/main" val="415595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609600" y="1905000"/>
            <a:ext cx="7696200" cy="323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pPr algn="ctr" eaLnBrk="1" hangingPunct="1">
              <a:lnSpc>
                <a:spcPct val="100000"/>
              </a:lnSpc>
              <a:spcBef>
                <a:spcPct val="50000"/>
              </a:spcBef>
              <a:buClrTx/>
              <a:buFontTx/>
              <a:buNone/>
            </a:pPr>
            <a:endParaRPr lang="zh-CN" altLang="en-US" sz="2400">
              <a:solidFill>
                <a:schemeClr val="tx1"/>
              </a:solidFill>
              <a:ea typeface="黑体" pitchFamily="49" charset="-122"/>
            </a:endParaRPr>
          </a:p>
          <a:p>
            <a:pPr algn="ctr" eaLnBrk="1" hangingPunct="1">
              <a:lnSpc>
                <a:spcPct val="100000"/>
              </a:lnSpc>
              <a:spcBef>
                <a:spcPct val="50000"/>
              </a:spcBef>
              <a:buClrTx/>
              <a:buFontTx/>
              <a:buNone/>
            </a:pPr>
            <a:endParaRPr lang="zh-CN" altLang="en-US" sz="2400">
              <a:solidFill>
                <a:schemeClr val="tx1"/>
              </a:solidFill>
              <a:ea typeface="黑体" pitchFamily="49" charset="-122"/>
            </a:endParaRPr>
          </a:p>
          <a:p>
            <a:pPr algn="ctr" eaLnBrk="1" hangingPunct="1">
              <a:lnSpc>
                <a:spcPct val="100000"/>
              </a:lnSpc>
              <a:spcBef>
                <a:spcPct val="50000"/>
              </a:spcBef>
              <a:buClrTx/>
              <a:buFontTx/>
              <a:buNone/>
            </a:pPr>
            <a:endParaRPr lang="zh-CN" altLang="en-US" sz="2400">
              <a:solidFill>
                <a:schemeClr val="tx1"/>
              </a:solidFill>
              <a:ea typeface="黑体" pitchFamily="49" charset="-122"/>
            </a:endParaRPr>
          </a:p>
          <a:p>
            <a:pPr algn="ctr" eaLnBrk="1" hangingPunct="1">
              <a:lnSpc>
                <a:spcPct val="100000"/>
              </a:lnSpc>
              <a:spcBef>
                <a:spcPct val="50000"/>
              </a:spcBef>
              <a:buClrTx/>
              <a:buFontTx/>
              <a:buNone/>
            </a:pPr>
            <a:endParaRPr lang="zh-CN" altLang="en-US" sz="2400">
              <a:solidFill>
                <a:schemeClr val="tx1"/>
              </a:solidFill>
              <a:ea typeface="黑体" pitchFamily="49" charset="-122"/>
            </a:endParaRPr>
          </a:p>
          <a:p>
            <a:pPr algn="ctr" eaLnBrk="1" hangingPunct="1">
              <a:lnSpc>
                <a:spcPct val="100000"/>
              </a:lnSpc>
              <a:spcBef>
                <a:spcPct val="50000"/>
              </a:spcBef>
              <a:buClrTx/>
              <a:buFontTx/>
              <a:buNone/>
            </a:pPr>
            <a:endParaRPr lang="zh-CN" altLang="en-US" sz="2400">
              <a:solidFill>
                <a:schemeClr val="tx1"/>
              </a:solidFill>
              <a:ea typeface="黑体" pitchFamily="49" charset="-122"/>
            </a:endParaRPr>
          </a:p>
          <a:p>
            <a:pPr algn="ctr" eaLnBrk="1" hangingPunct="1">
              <a:lnSpc>
                <a:spcPct val="100000"/>
              </a:lnSpc>
              <a:spcBef>
                <a:spcPct val="50000"/>
              </a:spcBef>
              <a:buClrTx/>
              <a:buFontTx/>
              <a:buNone/>
            </a:pPr>
            <a:endParaRPr lang="zh-CN" altLang="en-US" sz="2400">
              <a:solidFill>
                <a:schemeClr val="tx1"/>
              </a:solidFill>
              <a:ea typeface="黑体" pitchFamily="49" charset="-122"/>
            </a:endParaRPr>
          </a:p>
        </p:txBody>
      </p:sp>
      <p:sp>
        <p:nvSpPr>
          <p:cNvPr id="28675" name="Rectangle 3"/>
          <p:cNvSpPr>
            <a:spLocks noChangeArrowheads="1"/>
          </p:cNvSpPr>
          <p:nvPr/>
        </p:nvSpPr>
        <p:spPr bwMode="auto">
          <a:xfrm>
            <a:off x="3524250" y="3162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pPr algn="ctr" eaLnBrk="1" hangingPunct="1">
              <a:lnSpc>
                <a:spcPct val="100000"/>
              </a:lnSpc>
              <a:spcBef>
                <a:spcPct val="0"/>
              </a:spcBef>
              <a:buClrTx/>
              <a:buFontTx/>
              <a:buNone/>
            </a:pPr>
            <a:endParaRPr lang="zh-CN" altLang="en-US" sz="2400">
              <a:solidFill>
                <a:schemeClr val="tx1"/>
              </a:solidFill>
              <a:ea typeface="黑体" pitchFamily="49" charset="-122"/>
            </a:endParaRPr>
          </a:p>
        </p:txBody>
      </p:sp>
      <p:graphicFrame>
        <p:nvGraphicFramePr>
          <p:cNvPr id="28676" name="Object 4"/>
          <p:cNvGraphicFramePr>
            <a:graphicFrameLocks noChangeAspect="1"/>
          </p:cNvGraphicFramePr>
          <p:nvPr>
            <p:extLst>
              <p:ext uri="{D42A27DB-BD31-4B8C-83A1-F6EECF244321}">
                <p14:modId xmlns:p14="http://schemas.microsoft.com/office/powerpoint/2010/main" val="1810436052"/>
              </p:ext>
            </p:extLst>
          </p:nvPr>
        </p:nvGraphicFramePr>
        <p:xfrm>
          <a:off x="2319338" y="1125538"/>
          <a:ext cx="4757737" cy="1095375"/>
        </p:xfrm>
        <a:graphic>
          <a:graphicData uri="http://schemas.openxmlformats.org/presentationml/2006/ole">
            <mc:AlternateContent xmlns:mc="http://schemas.openxmlformats.org/markup-compatibility/2006">
              <mc:Choice xmlns:v="urn:schemas-microsoft-com:vml" Requires="v">
                <p:oleObj spid="_x0000_s76841" name="Equation" r:id="rId4" imgW="2044440" imgH="469800" progId="Equation.DSMT4">
                  <p:embed/>
                </p:oleObj>
              </mc:Choice>
              <mc:Fallback>
                <p:oleObj name="Equation" r:id="rId4" imgW="2044440" imgH="469800" progId="Equation.DSMT4">
                  <p:embed/>
                  <p:pic>
                    <p:nvPicPr>
                      <p:cNvPr id="0" name=""/>
                      <p:cNvPicPr>
                        <a:picLocks noChangeAspect="1" noChangeArrowheads="1"/>
                      </p:cNvPicPr>
                      <p:nvPr/>
                    </p:nvPicPr>
                    <p:blipFill>
                      <a:blip r:embed="rId5"/>
                      <a:srcRect/>
                      <a:stretch>
                        <a:fillRect/>
                      </a:stretch>
                    </p:blipFill>
                    <p:spPr bwMode="auto">
                      <a:xfrm>
                        <a:off x="2319338" y="1125538"/>
                        <a:ext cx="4757737"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7" name="Rectangle 5"/>
          <p:cNvSpPr>
            <a:spLocks noChangeArrowheads="1"/>
          </p:cNvSpPr>
          <p:nvPr/>
        </p:nvSpPr>
        <p:spPr bwMode="auto">
          <a:xfrm>
            <a:off x="3548063" y="3162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pPr algn="ctr" eaLnBrk="1" hangingPunct="1">
              <a:lnSpc>
                <a:spcPct val="100000"/>
              </a:lnSpc>
              <a:spcBef>
                <a:spcPct val="0"/>
              </a:spcBef>
              <a:buClrTx/>
              <a:buFontTx/>
              <a:buNone/>
            </a:pPr>
            <a:endParaRPr lang="zh-CN" altLang="en-US" sz="2400">
              <a:solidFill>
                <a:schemeClr val="tx1"/>
              </a:solidFill>
              <a:ea typeface="黑体" pitchFamily="49" charset="-122"/>
            </a:endParaRPr>
          </a:p>
        </p:txBody>
      </p:sp>
      <p:graphicFrame>
        <p:nvGraphicFramePr>
          <p:cNvPr id="28678" name="Object 6"/>
          <p:cNvGraphicFramePr>
            <a:graphicFrameLocks noChangeAspect="1"/>
          </p:cNvGraphicFramePr>
          <p:nvPr>
            <p:extLst>
              <p:ext uri="{D42A27DB-BD31-4B8C-83A1-F6EECF244321}">
                <p14:modId xmlns:p14="http://schemas.microsoft.com/office/powerpoint/2010/main" val="3045641258"/>
              </p:ext>
            </p:extLst>
          </p:nvPr>
        </p:nvGraphicFramePr>
        <p:xfrm>
          <a:off x="2308225" y="2601913"/>
          <a:ext cx="4694238" cy="1119187"/>
        </p:xfrm>
        <a:graphic>
          <a:graphicData uri="http://schemas.openxmlformats.org/presentationml/2006/ole">
            <mc:AlternateContent xmlns:mc="http://schemas.openxmlformats.org/markup-compatibility/2006">
              <mc:Choice xmlns:v="urn:schemas-microsoft-com:vml" Requires="v">
                <p:oleObj spid="_x0000_s76842" name="Equation" r:id="rId6" imgW="1968480" imgH="469800" progId="Equation.DSMT4">
                  <p:embed/>
                </p:oleObj>
              </mc:Choice>
              <mc:Fallback>
                <p:oleObj name="Equation" r:id="rId6" imgW="1968480" imgH="469800" progId="Equation.DSMT4">
                  <p:embed/>
                  <p:pic>
                    <p:nvPicPr>
                      <p:cNvPr id="0" name=""/>
                      <p:cNvPicPr>
                        <a:picLocks noChangeAspect="1" noChangeArrowheads="1"/>
                      </p:cNvPicPr>
                      <p:nvPr/>
                    </p:nvPicPr>
                    <p:blipFill>
                      <a:blip r:embed="rId7"/>
                      <a:srcRect/>
                      <a:stretch>
                        <a:fillRect/>
                      </a:stretch>
                    </p:blipFill>
                    <p:spPr bwMode="auto">
                      <a:xfrm>
                        <a:off x="2308225" y="2601913"/>
                        <a:ext cx="4694238"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9" name="Rectangle 7"/>
          <p:cNvSpPr>
            <a:spLocks noChangeArrowheads="1"/>
          </p:cNvSpPr>
          <p:nvPr/>
        </p:nvSpPr>
        <p:spPr bwMode="auto">
          <a:xfrm>
            <a:off x="3600450" y="3162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pPr algn="ctr" eaLnBrk="1" hangingPunct="1">
              <a:lnSpc>
                <a:spcPct val="100000"/>
              </a:lnSpc>
              <a:spcBef>
                <a:spcPct val="0"/>
              </a:spcBef>
              <a:buClrTx/>
              <a:buFontTx/>
              <a:buNone/>
            </a:pPr>
            <a:endParaRPr lang="zh-CN" altLang="en-US" sz="2400">
              <a:solidFill>
                <a:schemeClr val="tx1"/>
              </a:solidFill>
              <a:ea typeface="黑体" pitchFamily="49" charset="-122"/>
            </a:endParaRPr>
          </a:p>
        </p:txBody>
      </p:sp>
      <p:sp>
        <p:nvSpPr>
          <p:cNvPr id="28680" name="Rectangle 8"/>
          <p:cNvSpPr>
            <a:spLocks noChangeArrowheads="1"/>
          </p:cNvSpPr>
          <p:nvPr/>
        </p:nvSpPr>
        <p:spPr bwMode="auto">
          <a:xfrm>
            <a:off x="3600450" y="3162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pPr algn="ctr" eaLnBrk="1" hangingPunct="1">
              <a:lnSpc>
                <a:spcPct val="100000"/>
              </a:lnSpc>
              <a:spcBef>
                <a:spcPct val="0"/>
              </a:spcBef>
              <a:buClrTx/>
              <a:buFontTx/>
              <a:buNone/>
            </a:pPr>
            <a:endParaRPr lang="zh-CN" altLang="en-US" sz="2400">
              <a:solidFill>
                <a:schemeClr val="tx1"/>
              </a:solidFill>
              <a:ea typeface="黑体" pitchFamily="49" charset="-122"/>
            </a:endParaRPr>
          </a:p>
        </p:txBody>
      </p:sp>
      <p:graphicFrame>
        <p:nvGraphicFramePr>
          <p:cNvPr id="28681" name="Object 9"/>
          <p:cNvGraphicFramePr>
            <a:graphicFrameLocks noChangeAspect="1"/>
          </p:cNvGraphicFramePr>
          <p:nvPr>
            <p:extLst>
              <p:ext uri="{D42A27DB-BD31-4B8C-83A1-F6EECF244321}">
                <p14:modId xmlns:p14="http://schemas.microsoft.com/office/powerpoint/2010/main" val="1652544259"/>
              </p:ext>
            </p:extLst>
          </p:nvPr>
        </p:nvGraphicFramePr>
        <p:xfrm>
          <a:off x="2308225" y="4225925"/>
          <a:ext cx="4495800" cy="1123950"/>
        </p:xfrm>
        <a:graphic>
          <a:graphicData uri="http://schemas.openxmlformats.org/presentationml/2006/ole">
            <mc:AlternateContent xmlns:mc="http://schemas.openxmlformats.org/markup-compatibility/2006">
              <mc:Choice xmlns:v="urn:schemas-microsoft-com:vml" Requires="v">
                <p:oleObj spid="_x0000_s76843" name="Equation" r:id="rId8" imgW="1879560" imgH="469800" progId="Equation.DSMT4">
                  <p:embed/>
                </p:oleObj>
              </mc:Choice>
              <mc:Fallback>
                <p:oleObj name="Equation" r:id="rId8" imgW="1879560" imgH="469800" progId="Equation.DSMT4">
                  <p:embed/>
                  <p:pic>
                    <p:nvPicPr>
                      <p:cNvPr id="0" name=""/>
                      <p:cNvPicPr>
                        <a:picLocks noChangeAspect="1" noChangeArrowheads="1"/>
                      </p:cNvPicPr>
                      <p:nvPr/>
                    </p:nvPicPr>
                    <p:blipFill>
                      <a:blip r:embed="rId9"/>
                      <a:srcRect/>
                      <a:stretch>
                        <a:fillRect/>
                      </a:stretch>
                    </p:blipFill>
                    <p:spPr bwMode="auto">
                      <a:xfrm>
                        <a:off x="2308225" y="4225925"/>
                        <a:ext cx="449580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4706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作业</a:t>
            </a:r>
            <a:endParaRPr lang="zh-CN" altLang="en-US" dirty="0"/>
          </a:p>
        </p:txBody>
      </p:sp>
      <p:sp>
        <p:nvSpPr>
          <p:cNvPr id="5" name="内容占位符 4"/>
          <p:cNvSpPr>
            <a:spLocks noGrp="1"/>
          </p:cNvSpPr>
          <p:nvPr>
            <p:ph idx="1"/>
          </p:nvPr>
        </p:nvSpPr>
        <p:spPr/>
        <p:txBody>
          <a:bodyPr/>
          <a:lstStyle/>
          <a:p>
            <a:r>
              <a:rPr lang="zh-CN" altLang="en-US" smtClean="0"/>
              <a:t>定量分析为利用密里根油滴实验测出基本电荷电量，相关实验设备和实验参数应该满足什么样的条件。</a:t>
            </a:r>
            <a:endParaRPr lang="zh-CN" altLang="en-US" dirty="0"/>
          </a:p>
        </p:txBody>
      </p:sp>
      <p:sp>
        <p:nvSpPr>
          <p:cNvPr id="2" name="灯片编号占位符 1"/>
          <p:cNvSpPr>
            <a:spLocks noGrp="1"/>
          </p:cNvSpPr>
          <p:nvPr>
            <p:ph type="sldNum" sz="quarter" idx="12"/>
          </p:nvPr>
        </p:nvSpPr>
        <p:spPr/>
        <p:txBody>
          <a:bodyPr/>
          <a:lstStyle/>
          <a:p>
            <a:fld id="{963B0023-0CED-47F7-85AE-654F0B232C29}" type="slidenum">
              <a:rPr lang="en-US" altLang="zh-CN" smtClean="0"/>
              <a:pPr/>
              <a:t>35</a:t>
            </a:fld>
            <a:endParaRPr kumimoji="0" lang="zh-CN" altLang="en-US"/>
          </a:p>
        </p:txBody>
      </p:sp>
    </p:spTree>
    <p:extLst>
      <p:ext uri="{BB962C8B-B14F-4D97-AF65-F5344CB8AC3E}">
        <p14:creationId xmlns:p14="http://schemas.microsoft.com/office/powerpoint/2010/main" val="1504367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274638"/>
            <a:ext cx="8229600" cy="850106"/>
          </a:xfrm>
        </p:spPr>
        <p:txBody>
          <a:bodyPr/>
          <a:lstStyle/>
          <a:p>
            <a:r>
              <a:rPr lang="zh-CN" altLang="en-US" dirty="0" smtClean="0"/>
              <a:t>正负电荷的定义</a:t>
            </a:r>
          </a:p>
        </p:txBody>
      </p:sp>
      <p:sp>
        <p:nvSpPr>
          <p:cNvPr id="6147" name="Rectangle 3"/>
          <p:cNvSpPr>
            <a:spLocks noGrp="1" noChangeArrowheads="1"/>
          </p:cNvSpPr>
          <p:nvPr>
            <p:ph idx="1"/>
          </p:nvPr>
        </p:nvSpPr>
        <p:spPr>
          <a:xfrm>
            <a:off x="457200" y="1828800"/>
            <a:ext cx="4277420" cy="3581400"/>
          </a:xfrm>
        </p:spPr>
        <p:txBody>
          <a:bodyPr/>
          <a:lstStyle/>
          <a:p>
            <a:pPr>
              <a:lnSpc>
                <a:spcPct val="150000"/>
              </a:lnSpc>
              <a:buFont typeface="Wingdings" pitchFamily="2" charset="2"/>
              <a:buNone/>
            </a:pPr>
            <a:r>
              <a:rPr lang="zh-CN" altLang="en-US" sz="2400" dirty="0" smtClean="0"/>
              <a:t>富兰克林的定义：</a:t>
            </a:r>
          </a:p>
          <a:p>
            <a:pPr>
              <a:lnSpc>
                <a:spcPct val="150000"/>
              </a:lnSpc>
              <a:buFont typeface="Wingdings" pitchFamily="2" charset="2"/>
              <a:buNone/>
            </a:pPr>
            <a:r>
              <a:rPr lang="zh-CN" altLang="en-US" sz="2400" dirty="0" smtClean="0"/>
              <a:t>在室温下丝绸摩擦过的玻璃棒</a:t>
            </a:r>
          </a:p>
          <a:p>
            <a:pPr>
              <a:lnSpc>
                <a:spcPct val="150000"/>
              </a:lnSpc>
              <a:buFont typeface="Wingdings" pitchFamily="2" charset="2"/>
              <a:buNone/>
            </a:pPr>
            <a:r>
              <a:rPr lang="zh-CN" altLang="en-US" sz="2400" dirty="0" smtClean="0"/>
              <a:t>所带的电荷称为</a:t>
            </a:r>
            <a:r>
              <a:rPr lang="zh-CN" altLang="en-US" sz="2400" dirty="0" smtClean="0">
                <a:solidFill>
                  <a:srgbClr val="FFFF00"/>
                </a:solidFill>
              </a:rPr>
              <a:t>正电荷</a:t>
            </a:r>
            <a:r>
              <a:rPr lang="zh-CN" altLang="en-US" sz="2400" dirty="0" smtClean="0"/>
              <a:t>；</a:t>
            </a:r>
          </a:p>
          <a:p>
            <a:pPr>
              <a:lnSpc>
                <a:spcPct val="150000"/>
              </a:lnSpc>
              <a:buFont typeface="Wingdings" pitchFamily="2" charset="2"/>
              <a:buNone/>
            </a:pPr>
            <a:r>
              <a:rPr lang="zh-CN" altLang="en-US" sz="2400" dirty="0" smtClean="0"/>
              <a:t>毛皮摩擦过的橡胶棒所带的电</a:t>
            </a:r>
          </a:p>
          <a:p>
            <a:pPr>
              <a:lnSpc>
                <a:spcPct val="150000"/>
              </a:lnSpc>
              <a:buFont typeface="Wingdings" pitchFamily="2" charset="2"/>
              <a:buNone/>
            </a:pPr>
            <a:r>
              <a:rPr lang="zh-CN" altLang="en-US" sz="2400" dirty="0" smtClean="0"/>
              <a:t>荷称为</a:t>
            </a:r>
            <a:r>
              <a:rPr lang="zh-CN" altLang="en-US" sz="2400" dirty="0" smtClean="0">
                <a:solidFill>
                  <a:srgbClr val="FFFF00"/>
                </a:solidFill>
              </a:rPr>
              <a:t>负电荷</a:t>
            </a:r>
            <a:r>
              <a:rPr lang="zh-CN" altLang="en-US" sz="2400" dirty="0" smtClean="0"/>
              <a:t>。</a:t>
            </a:r>
          </a:p>
          <a:p>
            <a:pPr>
              <a:lnSpc>
                <a:spcPct val="150000"/>
              </a:lnSpc>
              <a:buFont typeface="Wingdings" pitchFamily="2" charset="2"/>
              <a:buNone/>
            </a:pPr>
            <a:endParaRPr lang="zh-CN" altLang="en-US" sz="2400" dirty="0" smtClean="0"/>
          </a:p>
        </p:txBody>
      </p:sp>
      <p:pic>
        <p:nvPicPr>
          <p:cNvPr id="614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916832"/>
            <a:ext cx="3886200" cy="322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9" name="Text Box 6"/>
          <p:cNvSpPr txBox="1">
            <a:spLocks noChangeArrowheads="1"/>
          </p:cNvSpPr>
          <p:nvPr/>
        </p:nvSpPr>
        <p:spPr bwMode="auto">
          <a:xfrm>
            <a:off x="4419600" y="5410200"/>
            <a:ext cx="4419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Clr>
                <a:srgbClr val="000066"/>
              </a:buClr>
              <a:buFont typeface="Wingdings" pitchFamily="2" charset="2"/>
              <a:buChar char="•"/>
              <a:defRPr sz="2800">
                <a:solidFill>
                  <a:srgbClr val="133984"/>
                </a:solidFill>
                <a:latin typeface="Arial" charset="0"/>
                <a:ea typeface="华文新魏" pitchFamily="2" charset="-122"/>
              </a:defRPr>
            </a:lvl9pPr>
          </a:lstStyle>
          <a:p>
            <a:pPr algn="ctr" eaLnBrk="1" hangingPunct="1">
              <a:lnSpc>
                <a:spcPct val="100000"/>
              </a:lnSpc>
              <a:spcBef>
                <a:spcPct val="50000"/>
              </a:spcBef>
              <a:buClrTx/>
              <a:buFontTx/>
              <a:buNone/>
            </a:pPr>
            <a:r>
              <a:rPr lang="zh-CN" altLang="en-US" sz="2400" b="1">
                <a:solidFill>
                  <a:schemeClr val="tx1"/>
                </a:solidFill>
                <a:ea typeface="黑体" pitchFamily="49" charset="-122"/>
              </a:rPr>
              <a:t>富兰克林</a:t>
            </a:r>
          </a:p>
        </p:txBody>
      </p:sp>
      <p:sp>
        <p:nvSpPr>
          <p:cNvPr id="2" name="灯片编号占位符 1"/>
          <p:cNvSpPr>
            <a:spLocks noGrp="1"/>
          </p:cNvSpPr>
          <p:nvPr>
            <p:ph type="sldNum" sz="quarter" idx="12"/>
          </p:nvPr>
        </p:nvSpPr>
        <p:spPr/>
        <p:txBody>
          <a:bodyPr/>
          <a:lstStyle/>
          <a:p>
            <a:fld id="{963B0023-0CED-47F7-85AE-654F0B232C29}" type="slidenum">
              <a:rPr lang="en-US" altLang="zh-CN" smtClean="0"/>
              <a:pPr/>
              <a:t>4</a:t>
            </a:fld>
            <a:endParaRPr kumimoji="0" lang="zh-CN" altLang="en-US"/>
          </a:p>
        </p:txBody>
      </p:sp>
    </p:spTree>
    <p:extLst>
      <p:ext uri="{BB962C8B-B14F-4D97-AF65-F5344CB8AC3E}">
        <p14:creationId xmlns:p14="http://schemas.microsoft.com/office/powerpoint/2010/main" val="10589631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300256" y="332656"/>
            <a:ext cx="8839200" cy="503238"/>
          </a:xfrm>
        </p:spPr>
        <p:txBody>
          <a:bodyPr>
            <a:normAutofit fontScale="90000"/>
          </a:bodyPr>
          <a:lstStyle/>
          <a:p>
            <a:r>
              <a:rPr lang="zh-CN" altLang="en-US" dirty="0" smtClean="0">
                <a:latin typeface="Times New Roman" pitchFamily="18" charset="0"/>
                <a:ea typeface="宋体" charset="-122"/>
              </a:rPr>
              <a:t>电荷间相互作用</a:t>
            </a:r>
            <a:endParaRPr lang="en-US" altLang="zh-CN" dirty="0">
              <a:latin typeface="Times New Roman" pitchFamily="18" charset="0"/>
              <a:ea typeface="宋体" charset="-122"/>
            </a:endParaRPr>
          </a:p>
        </p:txBody>
      </p:sp>
      <p:pic>
        <p:nvPicPr>
          <p:cNvPr id="214024" name="Picture 8" descr="21_Figure01-I"/>
          <p:cNvPicPr>
            <a:picLocks noChangeAspect="1" noChangeArrowheads="1"/>
          </p:cNvPicPr>
          <p:nvPr/>
        </p:nvPicPr>
        <p:blipFill>
          <a:blip r:embed="rId3">
            <a:extLst>
              <a:ext uri="{28A0092B-C50C-407E-A947-70E740481C1C}">
                <a14:useLocalDpi xmlns:a14="http://schemas.microsoft.com/office/drawing/2010/main" val="0"/>
              </a:ext>
            </a:extLst>
          </a:blip>
          <a:srcRect b="3241"/>
          <a:stretch>
            <a:fillRect/>
          </a:stretch>
        </p:blipFill>
        <p:spPr bwMode="auto">
          <a:xfrm>
            <a:off x="300256" y="1772816"/>
            <a:ext cx="8534400" cy="4373563"/>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963B0023-0CED-47F7-85AE-654F0B232C29}" type="slidenum">
              <a:rPr lang="en-US" altLang="zh-CN" smtClean="0"/>
              <a:pPr/>
              <a:t>5</a:t>
            </a:fld>
            <a:endParaRPr kumimoji="0" lang="zh-CN" altLang="en-US"/>
          </a:p>
        </p:txBody>
      </p:sp>
    </p:spTree>
    <p:extLst>
      <p:ext uri="{BB962C8B-B14F-4D97-AF65-F5344CB8AC3E}">
        <p14:creationId xmlns:p14="http://schemas.microsoft.com/office/powerpoint/2010/main" val="11768127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14024"/>
                                        </p:tgtEl>
                                        <p:attrNameLst>
                                          <p:attrName>style.visibility</p:attrName>
                                        </p:attrNameLst>
                                      </p:cBhvr>
                                      <p:to>
                                        <p:strVal val="visible"/>
                                      </p:to>
                                    </p:set>
                                    <p:animEffect transition="in" filter="dissolve">
                                      <p:cBhvr>
                                        <p:cTn id="7" dur="500"/>
                                        <p:tgtEl>
                                          <p:spTgt spid="214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a:xfrm>
            <a:off x="304800" y="378090"/>
            <a:ext cx="8839200" cy="503238"/>
          </a:xfrm>
        </p:spPr>
        <p:txBody>
          <a:bodyPr>
            <a:normAutofit fontScale="90000"/>
          </a:bodyPr>
          <a:lstStyle/>
          <a:p>
            <a:r>
              <a:rPr lang="en-US" altLang="zh-CN" dirty="0">
                <a:latin typeface="Times New Roman" pitchFamily="18" charset="0"/>
                <a:ea typeface="宋体" charset="-122"/>
              </a:rPr>
              <a:t>The photocopier, a very clever tool</a:t>
            </a:r>
          </a:p>
        </p:txBody>
      </p:sp>
      <p:sp>
        <p:nvSpPr>
          <p:cNvPr id="352259" name="Rectangle 3"/>
          <p:cNvSpPr>
            <a:spLocks noGrp="1" noChangeArrowheads="1"/>
          </p:cNvSpPr>
          <p:nvPr>
            <p:ph idx="1"/>
          </p:nvPr>
        </p:nvSpPr>
        <p:spPr>
          <a:xfrm>
            <a:off x="228600" y="1052736"/>
            <a:ext cx="8382000" cy="2103214"/>
          </a:xfrm>
        </p:spPr>
        <p:txBody>
          <a:bodyPr/>
          <a:lstStyle/>
          <a:p>
            <a:pPr lvl="1"/>
            <a:r>
              <a:rPr lang="en-US" altLang="zh-CN" dirty="0">
                <a:latin typeface="Times New Roman" pitchFamily="18" charset="0"/>
                <a:ea typeface="宋体" charset="-122"/>
              </a:rPr>
              <a:t>The world may have come to take copiers for granted, but they are amazing devices. They use charge to hold fine dust in patterns until the pattern may be transferred to paper and made permanent with heat.</a:t>
            </a:r>
          </a:p>
        </p:txBody>
      </p:sp>
      <p:pic>
        <p:nvPicPr>
          <p:cNvPr id="352262" name="Picture 6" descr="21_Figure02-I"/>
          <p:cNvPicPr>
            <a:picLocks noChangeAspect="1" noChangeArrowheads="1"/>
          </p:cNvPicPr>
          <p:nvPr/>
        </p:nvPicPr>
        <p:blipFill>
          <a:blip r:embed="rId3">
            <a:extLst>
              <a:ext uri="{28A0092B-C50C-407E-A947-70E740481C1C}">
                <a14:useLocalDpi xmlns:a14="http://schemas.microsoft.com/office/drawing/2010/main" val="0"/>
              </a:ext>
            </a:extLst>
          </a:blip>
          <a:srcRect b="4839"/>
          <a:stretch>
            <a:fillRect/>
          </a:stretch>
        </p:blipFill>
        <p:spPr bwMode="auto">
          <a:xfrm>
            <a:off x="251520" y="3140968"/>
            <a:ext cx="8579618" cy="3183632"/>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963B0023-0CED-47F7-85AE-654F0B232C29}" type="slidenum">
              <a:rPr lang="en-US" altLang="zh-CN" smtClean="0"/>
              <a:pPr/>
              <a:t>6</a:t>
            </a:fld>
            <a:endParaRPr kumimoji="0" lang="zh-CN" altLang="en-US"/>
          </a:p>
        </p:txBody>
      </p:sp>
    </p:spTree>
    <p:extLst>
      <p:ext uri="{BB962C8B-B14F-4D97-AF65-F5344CB8AC3E}">
        <p14:creationId xmlns:p14="http://schemas.microsoft.com/office/powerpoint/2010/main" val="24850390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52259">
                                            <p:txEl>
                                              <p:pRg st="0" end="0"/>
                                            </p:txEl>
                                          </p:spTgt>
                                        </p:tgtEl>
                                        <p:attrNameLst>
                                          <p:attrName>style.visibility</p:attrName>
                                        </p:attrNameLst>
                                      </p:cBhvr>
                                      <p:to>
                                        <p:strVal val="visible"/>
                                      </p:to>
                                    </p:set>
                                    <p:anim calcmode="lin" valueType="num">
                                      <p:cBhvr additive="base">
                                        <p:cTn id="7" dur="500" fill="hold"/>
                                        <p:tgtEl>
                                          <p:spTgt spid="3522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522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352262"/>
                                        </p:tgtEl>
                                        <p:attrNameLst>
                                          <p:attrName>style.visibility</p:attrName>
                                        </p:attrNameLst>
                                      </p:cBhvr>
                                      <p:to>
                                        <p:strVal val="visible"/>
                                      </p:to>
                                    </p:set>
                                    <p:animEffect transition="in" filter="dissolve">
                                      <p:cBhvr>
                                        <p:cTn id="13" dur="500"/>
                                        <p:tgtEl>
                                          <p:spTgt spid="352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a:xfrm>
            <a:off x="457200" y="274638"/>
            <a:ext cx="8229600" cy="706437"/>
          </a:xfrm>
        </p:spPr>
        <p:txBody>
          <a:bodyPr/>
          <a:lstStyle/>
          <a:p>
            <a:pPr eaLnBrk="1" hangingPunct="1"/>
            <a:r>
              <a:rPr lang="zh-CN" altLang="en-US" dirty="0" smtClean="0"/>
              <a:t>电子</a:t>
            </a:r>
          </a:p>
        </p:txBody>
      </p:sp>
      <p:sp>
        <p:nvSpPr>
          <p:cNvPr id="7171" name="内容占位符 2"/>
          <p:cNvSpPr>
            <a:spLocks noGrp="1"/>
          </p:cNvSpPr>
          <p:nvPr>
            <p:ph idx="1"/>
          </p:nvPr>
        </p:nvSpPr>
        <p:spPr>
          <a:xfrm>
            <a:off x="395288" y="1196752"/>
            <a:ext cx="8497192" cy="5400600"/>
          </a:xfrm>
        </p:spPr>
        <p:txBody>
          <a:bodyPr>
            <a:normAutofit fontScale="85000" lnSpcReduction="10000"/>
          </a:bodyPr>
          <a:lstStyle/>
          <a:p>
            <a:pPr eaLnBrk="1" hangingPunct="1">
              <a:lnSpc>
                <a:spcPct val="150000"/>
              </a:lnSpc>
              <a:defRPr/>
            </a:pPr>
            <a:r>
              <a:rPr lang="zh-CN" altLang="en-US" dirty="0">
                <a:latin typeface="+mn-ea"/>
              </a:rPr>
              <a:t>阿伏珈德罗 </a:t>
            </a:r>
            <a:r>
              <a:rPr lang="en-US" altLang="zh-CN" dirty="0">
                <a:latin typeface="+mn-ea"/>
              </a:rPr>
              <a:t>1811</a:t>
            </a:r>
          </a:p>
          <a:p>
            <a:pPr lvl="1" eaLnBrk="1" hangingPunct="1">
              <a:lnSpc>
                <a:spcPct val="150000"/>
              </a:lnSpc>
              <a:defRPr/>
            </a:pPr>
            <a:r>
              <a:rPr lang="zh-CN" altLang="en-US" dirty="0" smtClean="0">
                <a:latin typeface="+mn-ea"/>
              </a:rPr>
              <a:t>同</a:t>
            </a:r>
            <a:r>
              <a:rPr lang="zh-CN" altLang="en-US" dirty="0">
                <a:latin typeface="+mn-ea"/>
              </a:rPr>
              <a:t>体积气体在同温同压下含有同数之分子</a:t>
            </a:r>
            <a:endParaRPr lang="en-US" altLang="zh-CN" dirty="0">
              <a:latin typeface="+mn-ea"/>
            </a:endParaRPr>
          </a:p>
          <a:p>
            <a:pPr eaLnBrk="1" hangingPunct="1">
              <a:lnSpc>
                <a:spcPct val="150000"/>
              </a:lnSpc>
              <a:defRPr/>
            </a:pPr>
            <a:r>
              <a:rPr lang="zh-CN" altLang="en-US" dirty="0" smtClean="0">
                <a:latin typeface="+mn-ea"/>
              </a:rPr>
              <a:t>法拉第（</a:t>
            </a:r>
            <a:r>
              <a:rPr lang="en-US" altLang="zh-CN" dirty="0" err="1" smtClean="0">
                <a:latin typeface="+mn-ea"/>
              </a:rPr>
              <a:t>M.Faraday</a:t>
            </a:r>
            <a:r>
              <a:rPr lang="zh-CN" altLang="en-US" dirty="0" smtClean="0">
                <a:latin typeface="+mn-ea"/>
              </a:rPr>
              <a:t>）</a:t>
            </a:r>
            <a:r>
              <a:rPr lang="en-US" altLang="zh-CN" dirty="0" smtClean="0">
                <a:latin typeface="+mn-ea"/>
              </a:rPr>
              <a:t>1833</a:t>
            </a:r>
            <a:r>
              <a:rPr lang="zh-CN" altLang="en-US" dirty="0" smtClean="0">
                <a:latin typeface="+mn-ea"/>
              </a:rPr>
              <a:t>：</a:t>
            </a:r>
            <a:endParaRPr lang="en-US" altLang="zh-CN" dirty="0" smtClean="0">
              <a:latin typeface="+mn-ea"/>
            </a:endParaRPr>
          </a:p>
          <a:p>
            <a:pPr lvl="1" eaLnBrk="1" hangingPunct="1">
              <a:lnSpc>
                <a:spcPct val="150000"/>
              </a:lnSpc>
              <a:defRPr/>
            </a:pPr>
            <a:r>
              <a:rPr lang="zh-CN" altLang="en-US" dirty="0" smtClean="0">
                <a:latin typeface="+mn-ea"/>
              </a:rPr>
              <a:t>电解定律：</a:t>
            </a:r>
            <a:r>
              <a:rPr lang="en-US" altLang="zh-CN" dirty="0" smtClean="0">
                <a:latin typeface="+mn-ea"/>
              </a:rPr>
              <a:t>1mol</a:t>
            </a:r>
            <a:r>
              <a:rPr lang="zh-CN" altLang="en-US" dirty="0" smtClean="0">
                <a:latin typeface="+mn-ea"/>
              </a:rPr>
              <a:t>任何原子的单价离子永远带有相同的电量</a:t>
            </a:r>
            <a:r>
              <a:rPr lang="en-US" altLang="zh-CN" dirty="0" smtClean="0">
                <a:latin typeface="+mn-ea"/>
              </a:rPr>
              <a:t>-</a:t>
            </a:r>
            <a:r>
              <a:rPr lang="zh-CN" altLang="en-US" dirty="0" smtClean="0">
                <a:latin typeface="+mn-ea"/>
              </a:rPr>
              <a:t>即法拉第常数，</a:t>
            </a:r>
          </a:p>
          <a:p>
            <a:pPr eaLnBrk="1" hangingPunct="1">
              <a:lnSpc>
                <a:spcPct val="150000"/>
              </a:lnSpc>
              <a:defRPr/>
            </a:pPr>
            <a:r>
              <a:rPr lang="zh-CN" altLang="en-US" dirty="0" smtClean="0">
                <a:latin typeface="+mn-ea"/>
              </a:rPr>
              <a:t>斯迪尼（</a:t>
            </a:r>
            <a:r>
              <a:rPr lang="en-US" altLang="zh-CN" dirty="0" err="1" smtClean="0">
                <a:latin typeface="+mn-ea"/>
              </a:rPr>
              <a:t>G.T.Stoney</a:t>
            </a:r>
            <a:r>
              <a:rPr lang="zh-CN" altLang="en-US" dirty="0" smtClean="0">
                <a:latin typeface="+mn-ea"/>
              </a:rPr>
              <a:t>）</a:t>
            </a:r>
            <a:r>
              <a:rPr lang="en-US" altLang="zh-CN" dirty="0" smtClean="0">
                <a:latin typeface="+mn-ea"/>
              </a:rPr>
              <a:t>1874</a:t>
            </a:r>
            <a:r>
              <a:rPr lang="zh-CN" altLang="en-US" dirty="0" smtClean="0">
                <a:latin typeface="+mn-ea"/>
              </a:rPr>
              <a:t>：</a:t>
            </a:r>
            <a:endParaRPr lang="en-US" altLang="zh-CN" dirty="0" smtClean="0">
              <a:latin typeface="+mn-ea"/>
            </a:endParaRPr>
          </a:p>
          <a:p>
            <a:pPr lvl="1" eaLnBrk="1" hangingPunct="1">
              <a:lnSpc>
                <a:spcPct val="150000"/>
              </a:lnSpc>
              <a:defRPr/>
            </a:pPr>
            <a:r>
              <a:rPr lang="zh-CN" altLang="en-US" dirty="0" smtClean="0">
                <a:latin typeface="+mn-ea"/>
              </a:rPr>
              <a:t>原子所带电荷为一个电荷的整数倍</a:t>
            </a:r>
            <a:endParaRPr lang="en-US" altLang="zh-CN" dirty="0" smtClean="0">
              <a:latin typeface="+mn-ea"/>
            </a:endParaRPr>
          </a:p>
          <a:p>
            <a:pPr lvl="1" eaLnBrk="1" hangingPunct="1">
              <a:lnSpc>
                <a:spcPct val="150000"/>
              </a:lnSpc>
              <a:defRPr/>
            </a:pPr>
            <a:r>
              <a:rPr lang="zh-CN" altLang="en-US" dirty="0" smtClean="0">
                <a:latin typeface="+mn-ea"/>
              </a:rPr>
              <a:t>“电子”：电荷的最小单位。</a:t>
            </a:r>
          </a:p>
          <a:p>
            <a:pPr eaLnBrk="1" hangingPunct="1">
              <a:lnSpc>
                <a:spcPct val="150000"/>
              </a:lnSpc>
              <a:defRPr/>
            </a:pPr>
            <a:r>
              <a:rPr lang="zh-CN" altLang="en-US" dirty="0" smtClean="0">
                <a:latin typeface="+mn-ea"/>
              </a:rPr>
              <a:t>汤姆逊（</a:t>
            </a:r>
            <a:r>
              <a:rPr lang="en-US" altLang="zh-CN" dirty="0" err="1" smtClean="0">
                <a:latin typeface="+mn-ea"/>
              </a:rPr>
              <a:t>J.J.Thomson</a:t>
            </a:r>
            <a:r>
              <a:rPr lang="zh-CN" altLang="en-US" dirty="0" smtClean="0">
                <a:latin typeface="+mn-ea"/>
              </a:rPr>
              <a:t>）</a:t>
            </a:r>
            <a:r>
              <a:rPr lang="en-US" altLang="zh-CN" dirty="0" smtClean="0">
                <a:latin typeface="+mn-ea"/>
              </a:rPr>
              <a:t>1897</a:t>
            </a:r>
          </a:p>
          <a:p>
            <a:pPr lvl="1" eaLnBrk="1" hangingPunct="1">
              <a:lnSpc>
                <a:spcPct val="150000"/>
              </a:lnSpc>
              <a:defRPr/>
            </a:pPr>
            <a:r>
              <a:rPr lang="zh-CN" altLang="en-US" dirty="0" smtClean="0">
                <a:latin typeface="+mn-ea"/>
              </a:rPr>
              <a:t>测量阴极射线荷质比的</a:t>
            </a:r>
            <a:endParaRPr lang="en-US" altLang="zh-CN" dirty="0" smtClean="0">
              <a:latin typeface="+mn-ea"/>
            </a:endParaRPr>
          </a:p>
          <a:p>
            <a:pPr lvl="1" eaLnBrk="1" hangingPunct="1">
              <a:lnSpc>
                <a:spcPct val="150000"/>
              </a:lnSpc>
              <a:defRPr/>
            </a:pPr>
            <a:r>
              <a:rPr lang="zh-CN" altLang="en-US" dirty="0" smtClean="0">
                <a:latin typeface="+mn-ea"/>
              </a:rPr>
              <a:t>证明电子的存在。</a:t>
            </a:r>
          </a:p>
          <a:p>
            <a:pPr eaLnBrk="1" hangingPunct="1">
              <a:lnSpc>
                <a:spcPct val="150000"/>
              </a:lnSpc>
              <a:defRPr/>
            </a:pPr>
            <a:endParaRPr lang="zh-CN" altLang="en-US" dirty="0" smtClean="0">
              <a:latin typeface="+mn-ea"/>
            </a:endParaRPr>
          </a:p>
        </p:txBody>
      </p:sp>
      <p:sp>
        <p:nvSpPr>
          <p:cNvPr id="2" name="灯片编号占位符 1"/>
          <p:cNvSpPr>
            <a:spLocks noGrp="1"/>
          </p:cNvSpPr>
          <p:nvPr>
            <p:ph type="sldNum" sz="quarter" idx="12"/>
          </p:nvPr>
        </p:nvSpPr>
        <p:spPr/>
        <p:txBody>
          <a:bodyPr/>
          <a:lstStyle/>
          <a:p>
            <a:fld id="{963B0023-0CED-47F7-85AE-654F0B232C29}" type="slidenum">
              <a:rPr lang="en-US" altLang="zh-CN" smtClean="0"/>
              <a:pPr/>
              <a:t>7</a:t>
            </a:fld>
            <a:endParaRPr kumimoji="0" lang="zh-CN" altLang="en-US"/>
          </a:p>
        </p:txBody>
      </p:sp>
    </p:spTree>
    <p:extLst>
      <p:ext uri="{BB962C8B-B14F-4D97-AF65-F5344CB8AC3E}">
        <p14:creationId xmlns:p14="http://schemas.microsoft.com/office/powerpoint/2010/main" val="7559017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7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7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71">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1">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7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464832" y="332656"/>
            <a:ext cx="8679167" cy="941387"/>
          </a:xfrm>
        </p:spPr>
        <p:txBody>
          <a:bodyPr>
            <a:normAutofit fontScale="90000"/>
          </a:bodyPr>
          <a:lstStyle/>
          <a:p>
            <a:r>
              <a:rPr lang="zh-CN" altLang="en-US" dirty="0"/>
              <a:t>汤姆逊实验：电子的发现</a:t>
            </a:r>
            <a:br>
              <a:rPr lang="zh-CN" altLang="en-US" dirty="0"/>
            </a:br>
            <a:r>
              <a:rPr lang="zh-CN" altLang="en-US" dirty="0"/>
              <a:t>阴极射线</a:t>
            </a:r>
            <a:r>
              <a:rPr lang="zh-CN" altLang="en-US" dirty="0" smtClean="0"/>
              <a:t>偏转实验</a:t>
            </a:r>
          </a:p>
        </p:txBody>
      </p:sp>
      <p:sp>
        <p:nvSpPr>
          <p:cNvPr id="8195" name="内容占位符 2"/>
          <p:cNvSpPr>
            <a:spLocks noGrp="1"/>
          </p:cNvSpPr>
          <p:nvPr>
            <p:ph idx="1"/>
          </p:nvPr>
        </p:nvSpPr>
        <p:spPr>
          <a:xfrm>
            <a:off x="464833" y="3860627"/>
            <a:ext cx="8229600" cy="2736726"/>
          </a:xfrm>
        </p:spPr>
        <p:txBody>
          <a:bodyPr/>
          <a:lstStyle/>
          <a:p>
            <a:r>
              <a:rPr lang="zh-CN" altLang="en-US" dirty="0" smtClean="0">
                <a:latin typeface="+mn-ea"/>
              </a:rPr>
              <a:t>不偏转时</a:t>
            </a:r>
            <a:endParaRPr lang="en-US" altLang="zh-CN" dirty="0" smtClean="0">
              <a:latin typeface="+mn-ea"/>
            </a:endParaRPr>
          </a:p>
          <a:p>
            <a:endParaRPr lang="en-US" altLang="zh-CN" dirty="0" smtClean="0">
              <a:latin typeface="+mn-ea"/>
            </a:endParaRPr>
          </a:p>
          <a:p>
            <a:r>
              <a:rPr lang="zh-CN" altLang="en-US" dirty="0" smtClean="0">
                <a:latin typeface="+mn-ea"/>
              </a:rPr>
              <a:t>不加电场</a:t>
            </a:r>
            <a:endParaRPr lang="en-US" altLang="zh-CN" dirty="0" smtClean="0">
              <a:latin typeface="+mn-ea"/>
            </a:endParaRPr>
          </a:p>
          <a:p>
            <a:endParaRPr lang="en-US" altLang="zh-CN" dirty="0" smtClean="0">
              <a:latin typeface="+mn-ea"/>
            </a:endParaRPr>
          </a:p>
          <a:p>
            <a:r>
              <a:rPr lang="zh-CN" altLang="en-US" dirty="0" smtClean="0">
                <a:latin typeface="+mn-ea"/>
              </a:rPr>
              <a:t>假设射线携带与氢离子相同大小的负电荷，则其质量比氢离子小一千多倍</a:t>
            </a:r>
          </a:p>
        </p:txBody>
      </p:sp>
      <p:pic>
        <p:nvPicPr>
          <p:cNvPr id="8196" name="Picture 4" descr="File:JJ Thomson exp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80" y="2132856"/>
            <a:ext cx="5715000" cy="1533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aphicFrame>
        <p:nvGraphicFramePr>
          <p:cNvPr id="4" name="对象 3"/>
          <p:cNvGraphicFramePr>
            <a:graphicFrameLocks noChangeAspect="1"/>
          </p:cNvGraphicFramePr>
          <p:nvPr>
            <p:extLst>
              <p:ext uri="{D42A27DB-BD31-4B8C-83A1-F6EECF244321}">
                <p14:modId xmlns:p14="http://schemas.microsoft.com/office/powerpoint/2010/main" val="2609797711"/>
              </p:ext>
            </p:extLst>
          </p:nvPr>
        </p:nvGraphicFramePr>
        <p:xfrm>
          <a:off x="2876245" y="4240542"/>
          <a:ext cx="1276350" cy="393700"/>
        </p:xfrm>
        <a:graphic>
          <a:graphicData uri="http://schemas.openxmlformats.org/presentationml/2006/ole">
            <mc:AlternateContent xmlns:mc="http://schemas.openxmlformats.org/markup-compatibility/2006">
              <mc:Choice xmlns:v="urn:schemas-microsoft-com:vml" Requires="v">
                <p:oleObj spid="_x0000_s69690" r:id="rId5" imgW="647419" imgH="203112" progId="Equation.3">
                  <p:embed/>
                </p:oleObj>
              </mc:Choice>
              <mc:Fallback>
                <p:oleObj r:id="rId5" imgW="647419"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6245" y="4240542"/>
                        <a:ext cx="1276350" cy="393700"/>
                      </a:xfrm>
                      <a:prstGeom prst="rect">
                        <a:avLst/>
                      </a:prstGeom>
                      <a:solidFill>
                        <a:schemeClr val="tx1"/>
                      </a:solidFill>
                      <a:ln>
                        <a:noFill/>
                      </a:ln>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680311226"/>
              </p:ext>
            </p:extLst>
          </p:nvPr>
        </p:nvGraphicFramePr>
        <p:xfrm>
          <a:off x="5011876" y="4240542"/>
          <a:ext cx="1306710" cy="393700"/>
        </p:xfrm>
        <a:graphic>
          <a:graphicData uri="http://schemas.openxmlformats.org/presentationml/2006/ole">
            <mc:AlternateContent xmlns:mc="http://schemas.openxmlformats.org/markup-compatibility/2006">
              <mc:Choice xmlns:v="urn:schemas-microsoft-com:vml" Requires="v">
                <p:oleObj spid="_x0000_s69691" r:id="rId7" imgW="596641" imgH="177723" progId="Equation.3">
                  <p:embed/>
                </p:oleObj>
              </mc:Choice>
              <mc:Fallback>
                <p:oleObj r:id="rId7" imgW="596641" imgH="17772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1876" y="4240542"/>
                        <a:ext cx="1306710" cy="393700"/>
                      </a:xfrm>
                      <a:prstGeom prst="rect">
                        <a:avLst/>
                      </a:prstGeom>
                      <a:solidFill>
                        <a:schemeClr val="tx1"/>
                      </a:solidFill>
                      <a:ln>
                        <a:noFill/>
                      </a:ln>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201984218"/>
              </p:ext>
            </p:extLst>
          </p:nvPr>
        </p:nvGraphicFramePr>
        <p:xfrm>
          <a:off x="2876245" y="5103638"/>
          <a:ext cx="1703388" cy="425450"/>
        </p:xfrm>
        <a:graphic>
          <a:graphicData uri="http://schemas.openxmlformats.org/presentationml/2006/ole">
            <mc:AlternateContent xmlns:mc="http://schemas.openxmlformats.org/markup-compatibility/2006">
              <mc:Choice xmlns:v="urn:schemas-microsoft-com:vml" Requires="v">
                <p:oleObj spid="_x0000_s69692" r:id="rId9" imgW="914400" imgH="228600" progId="Equation.3">
                  <p:embed/>
                </p:oleObj>
              </mc:Choice>
              <mc:Fallback>
                <p:oleObj r:id="rId9" imgW="9144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6245" y="5103638"/>
                        <a:ext cx="1703388" cy="425450"/>
                      </a:xfrm>
                      <a:prstGeom prst="rect">
                        <a:avLst/>
                      </a:prstGeom>
                      <a:solidFill>
                        <a:schemeClr val="tx1"/>
                      </a:solidFill>
                      <a:ln>
                        <a:noFill/>
                      </a:ln>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453521966"/>
              </p:ext>
            </p:extLst>
          </p:nvPr>
        </p:nvGraphicFramePr>
        <p:xfrm>
          <a:off x="5046357" y="5100463"/>
          <a:ext cx="1690688" cy="428625"/>
        </p:xfrm>
        <a:graphic>
          <a:graphicData uri="http://schemas.openxmlformats.org/presentationml/2006/ole">
            <mc:AlternateContent xmlns:mc="http://schemas.openxmlformats.org/markup-compatibility/2006">
              <mc:Choice xmlns:v="urn:schemas-microsoft-com:vml" Requires="v">
                <p:oleObj spid="_x0000_s69693" r:id="rId11" imgW="901309" imgH="228501" progId="Equation.3">
                  <p:embed/>
                </p:oleObj>
              </mc:Choice>
              <mc:Fallback>
                <p:oleObj r:id="rId11" imgW="901309"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46357" y="5100463"/>
                        <a:ext cx="1690688" cy="428625"/>
                      </a:xfrm>
                      <a:prstGeom prst="rect">
                        <a:avLst/>
                      </a:prstGeom>
                      <a:solidFill>
                        <a:schemeClr val="tx1"/>
                      </a:solidFill>
                      <a:ln>
                        <a:noFill/>
                      </a:ln>
                      <a:extLst/>
                    </p:spPr>
                  </p:pic>
                </p:oleObj>
              </mc:Fallback>
            </mc:AlternateContent>
          </a:graphicData>
        </a:graphic>
      </p:graphicFrame>
      <p:pic>
        <p:nvPicPr>
          <p:cNvPr id="8201" name="Picture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21610" y="332656"/>
            <a:ext cx="1813347" cy="1359048"/>
          </a:xfrm>
          <a:prstGeom prst="rect">
            <a:avLst/>
          </a:prstGeom>
          <a:noFill/>
          <a:ln w="28575" algn="ctr">
            <a:solidFill>
              <a:schemeClr val="tx1">
                <a:lumMod val="50000"/>
              </a:schemeClr>
            </a:solidFill>
            <a:miter lim="800000"/>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File:Jj-thomson2.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223842" y="2078423"/>
            <a:ext cx="1811115" cy="2081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bwMode="auto">
          <a:xfrm>
            <a:off x="7088800" y="4460374"/>
            <a:ext cx="1946157" cy="830997"/>
          </a:xfrm>
          <a:prstGeom prst="rect">
            <a:avLst/>
          </a:prstGeom>
          <a:noFill/>
          <a:ln w="9525">
            <a:noFill/>
            <a:miter lim="800000"/>
            <a:headEnd/>
            <a:tailEnd/>
          </a:ln>
        </p:spPr>
        <p:txBody>
          <a:bodyPr wrap="square">
            <a:spAutoFit/>
          </a:bodyPr>
          <a:lstStyle/>
          <a:p>
            <a:pPr marL="457200" indent="-457200" algn="ctr">
              <a:defRPr/>
            </a:pPr>
            <a:r>
              <a:rPr lang="en-US" altLang="zh-CN" sz="1600" b="1" dirty="0">
                <a:solidFill>
                  <a:srgbClr val="FF3300"/>
                </a:solidFill>
                <a:latin typeface="+mn-lt"/>
                <a:ea typeface="楷体_GB2312" pitchFamily="49" charset="-122"/>
              </a:rPr>
              <a:t>Sir Joseph John </a:t>
            </a:r>
            <a:endParaRPr lang="en-US" altLang="zh-CN" sz="1600" b="1" dirty="0" smtClean="0">
              <a:solidFill>
                <a:srgbClr val="FF3300"/>
              </a:solidFill>
              <a:latin typeface="+mn-lt"/>
              <a:ea typeface="楷体_GB2312" pitchFamily="49" charset="-122"/>
            </a:endParaRPr>
          </a:p>
          <a:p>
            <a:pPr marL="457200" indent="-457200" algn="ctr">
              <a:defRPr/>
            </a:pPr>
            <a:r>
              <a:rPr lang="en-US" altLang="zh-CN" sz="1600" b="1" dirty="0" smtClean="0">
                <a:solidFill>
                  <a:srgbClr val="FF3300"/>
                </a:solidFill>
                <a:latin typeface="+mn-lt"/>
                <a:ea typeface="楷体_GB2312" pitchFamily="49" charset="-122"/>
              </a:rPr>
              <a:t>"</a:t>
            </a:r>
            <a:r>
              <a:rPr lang="en-US" altLang="zh-CN" sz="1600" b="1" dirty="0">
                <a:solidFill>
                  <a:srgbClr val="FF3300"/>
                </a:solidFill>
                <a:latin typeface="+mn-lt"/>
                <a:ea typeface="楷体_GB2312" pitchFamily="49" charset="-122"/>
              </a:rPr>
              <a:t>J. J." Thomson</a:t>
            </a:r>
          </a:p>
          <a:p>
            <a:pPr marL="457200" indent="-457200" algn="ctr">
              <a:defRPr/>
            </a:pPr>
            <a:r>
              <a:rPr lang="en-US" altLang="zh-CN" sz="1600" b="1" dirty="0">
                <a:solidFill>
                  <a:srgbClr val="FF3300"/>
                </a:solidFill>
                <a:latin typeface="+mn-lt"/>
                <a:ea typeface="楷体_GB2312" pitchFamily="49" charset="-122"/>
              </a:rPr>
              <a:t>1856-1940</a:t>
            </a:r>
            <a:endParaRPr lang="zh-CN" altLang="en-US" sz="1600" b="1" dirty="0">
              <a:solidFill>
                <a:srgbClr val="FF3300"/>
              </a:solidFill>
              <a:latin typeface="+mn-lt"/>
              <a:ea typeface="楷体_GB2312" pitchFamily="49" charset="-122"/>
            </a:endParaRPr>
          </a:p>
        </p:txBody>
      </p:sp>
      <p:sp>
        <p:nvSpPr>
          <p:cNvPr id="2" name="灯片编号占位符 1"/>
          <p:cNvSpPr>
            <a:spLocks noGrp="1"/>
          </p:cNvSpPr>
          <p:nvPr>
            <p:ph type="sldNum" sz="quarter" idx="12"/>
          </p:nvPr>
        </p:nvSpPr>
        <p:spPr/>
        <p:txBody>
          <a:bodyPr/>
          <a:lstStyle/>
          <a:p>
            <a:fld id="{963B0023-0CED-47F7-85AE-654F0B232C29}" type="slidenum">
              <a:rPr lang="en-US" altLang="zh-CN" smtClean="0"/>
              <a:pPr/>
              <a:t>8</a:t>
            </a:fld>
            <a:endParaRPr kumimoji="0" lang="zh-CN" altLang="en-US"/>
          </a:p>
        </p:txBody>
      </p:sp>
    </p:spTree>
    <p:extLst>
      <p:ext uri="{BB962C8B-B14F-4D97-AF65-F5344CB8AC3E}">
        <p14:creationId xmlns:p14="http://schemas.microsoft.com/office/powerpoint/2010/main" val="3027239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0-#ppt_w/2"/>
                                          </p:val>
                                        </p:tav>
                                        <p:tav tm="100000">
                                          <p:val>
                                            <p:strVal val="#ppt_x"/>
                                          </p:val>
                                        </p:tav>
                                      </p:tavLst>
                                    </p:anim>
                                    <p:anim calcmode="lin" valueType="num">
                                      <p:cBhvr additive="base">
                                        <p:cTn id="3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en-US" smtClean="0"/>
              <a:t>电荷量子化</a:t>
            </a:r>
          </a:p>
        </p:txBody>
      </p:sp>
      <p:sp>
        <p:nvSpPr>
          <p:cNvPr id="9219" name="内容占位符 2"/>
          <p:cNvSpPr>
            <a:spLocks noGrp="1"/>
          </p:cNvSpPr>
          <p:nvPr>
            <p:ph idx="1"/>
          </p:nvPr>
        </p:nvSpPr>
        <p:spPr/>
        <p:txBody>
          <a:bodyPr/>
          <a:lstStyle/>
          <a:p>
            <a:pPr marL="0" indent="0">
              <a:buNone/>
            </a:pPr>
            <a:r>
              <a:rPr lang="zh-CN" altLang="en-US" dirty="0" smtClean="0">
                <a:latin typeface="楷体" panose="02010609060101010101" pitchFamily="49" charset="-122"/>
                <a:ea typeface="楷体" panose="02010609060101010101" pitchFamily="49" charset="-122"/>
              </a:rPr>
              <a:t>密立根油滴实验</a:t>
            </a:r>
          </a:p>
        </p:txBody>
      </p:sp>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1250" y="1252352"/>
            <a:ext cx="4160837" cy="157949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lgn="ctr">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949" y="5354893"/>
            <a:ext cx="1584325" cy="12065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lgn="ctr">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2360" y="160353"/>
            <a:ext cx="1156329" cy="152635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lgn="ctr">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223" name="对象 1"/>
          <p:cNvGraphicFramePr>
            <a:graphicFrameLocks noChangeAspect="1"/>
          </p:cNvGraphicFramePr>
          <p:nvPr>
            <p:extLst>
              <p:ext uri="{D42A27DB-BD31-4B8C-83A1-F6EECF244321}">
                <p14:modId xmlns:p14="http://schemas.microsoft.com/office/powerpoint/2010/main" val="2891658292"/>
              </p:ext>
            </p:extLst>
          </p:nvPr>
        </p:nvGraphicFramePr>
        <p:xfrm>
          <a:off x="1547664" y="2156525"/>
          <a:ext cx="2422525" cy="604837"/>
        </p:xfrm>
        <a:graphic>
          <a:graphicData uri="http://schemas.openxmlformats.org/presentationml/2006/ole">
            <mc:AlternateContent xmlns:mc="http://schemas.openxmlformats.org/markup-compatibility/2006">
              <mc:Choice xmlns:v="urn:schemas-microsoft-com:vml" Requires="v">
                <p:oleObj spid="_x0000_s70697" name="Equation" r:id="rId7" imgW="812520" imgH="203040" progId="Equation.DSMT4">
                  <p:embed/>
                </p:oleObj>
              </mc:Choice>
              <mc:Fallback>
                <p:oleObj name="Equation" r:id="rId7" imgW="812520" imgH="203040" progId="Equation.DSMT4">
                  <p:embed/>
                  <p:pic>
                    <p:nvPicPr>
                      <p:cNvPr id="0" name=""/>
                      <p:cNvPicPr>
                        <a:picLocks noChangeAspect="1" noChangeArrowheads="1"/>
                      </p:cNvPicPr>
                      <p:nvPr/>
                    </p:nvPicPr>
                    <p:blipFill>
                      <a:blip r:embed="rId8"/>
                      <a:srcRect/>
                      <a:stretch>
                        <a:fillRect/>
                      </a:stretch>
                    </p:blipFill>
                    <p:spPr bwMode="auto">
                      <a:xfrm>
                        <a:off x="1547664" y="2156525"/>
                        <a:ext cx="2422525" cy="604837"/>
                      </a:xfrm>
                      <a:prstGeom prst="rect">
                        <a:avLst/>
                      </a:prstGeom>
                      <a:noFill/>
                      <a:ln>
                        <a:noFill/>
                      </a:ln>
                      <a:extLst/>
                    </p:spPr>
                  </p:pic>
                </p:oleObj>
              </mc:Fallback>
            </mc:AlternateContent>
          </a:graphicData>
        </a:graphic>
      </p:graphicFrame>
      <p:pic>
        <p:nvPicPr>
          <p:cNvPr id="9224"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949" y="3165140"/>
            <a:ext cx="4105027" cy="199290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lgn="ctr">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225" name="对象 2"/>
          <p:cNvGraphicFramePr>
            <a:graphicFrameLocks noChangeAspect="1"/>
          </p:cNvGraphicFramePr>
          <p:nvPr>
            <p:extLst>
              <p:ext uri="{D42A27DB-BD31-4B8C-83A1-F6EECF244321}">
                <p14:modId xmlns:p14="http://schemas.microsoft.com/office/powerpoint/2010/main" val="2714334197"/>
              </p:ext>
            </p:extLst>
          </p:nvPr>
        </p:nvGraphicFramePr>
        <p:xfrm>
          <a:off x="4801250" y="3175255"/>
          <a:ext cx="4160837" cy="3398838"/>
        </p:xfrm>
        <a:graphic>
          <a:graphicData uri="http://schemas.openxmlformats.org/presentationml/2006/ole">
            <mc:AlternateContent xmlns:mc="http://schemas.openxmlformats.org/markup-compatibility/2006">
              <mc:Choice xmlns:v="urn:schemas-microsoft-com:vml" Requires="v">
                <p:oleObj spid="_x0000_s70698" name="Graph" r:id="rId10" imgW="2876093" imgH="2348179" progId="Origin50.Graph">
                  <p:embed/>
                </p:oleObj>
              </mc:Choice>
              <mc:Fallback>
                <p:oleObj name="Graph" r:id="rId10" imgW="2876093" imgH="2348179" progId="Origin50.Graph">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1250" y="3175255"/>
                        <a:ext cx="4160837" cy="3398838"/>
                      </a:xfrm>
                      <a:prstGeom prst="rect">
                        <a:avLst/>
                      </a:prstGeom>
                      <a:solidFill>
                        <a:schemeClr val="tx1"/>
                      </a:solidFill>
                      <a:ln>
                        <a:noFill/>
                      </a:ln>
                      <a:extLst/>
                    </p:spPr>
                  </p:pic>
                </p:oleObj>
              </mc:Fallback>
            </mc:AlternateContent>
          </a:graphicData>
        </a:graphic>
      </p:graphicFrame>
      <p:graphicFrame>
        <p:nvGraphicFramePr>
          <p:cNvPr id="9226" name="对象 10"/>
          <p:cNvGraphicFramePr>
            <a:graphicFrameLocks noChangeAspect="1"/>
          </p:cNvGraphicFramePr>
          <p:nvPr>
            <p:extLst>
              <p:ext uri="{D42A27DB-BD31-4B8C-83A1-F6EECF244321}">
                <p14:modId xmlns:p14="http://schemas.microsoft.com/office/powerpoint/2010/main" val="1056006396"/>
              </p:ext>
            </p:extLst>
          </p:nvPr>
        </p:nvGraphicFramePr>
        <p:xfrm>
          <a:off x="1973386" y="6194680"/>
          <a:ext cx="2732088" cy="379413"/>
        </p:xfrm>
        <a:graphic>
          <a:graphicData uri="http://schemas.openxmlformats.org/presentationml/2006/ole">
            <mc:AlternateContent xmlns:mc="http://schemas.openxmlformats.org/markup-compatibility/2006">
              <mc:Choice xmlns:v="urn:schemas-microsoft-com:vml" Requires="v">
                <p:oleObj spid="_x0000_s70699" name="Equation" r:id="rId12" imgW="1828800" imgH="253800" progId="Equation.DSMT4">
                  <p:embed/>
                </p:oleObj>
              </mc:Choice>
              <mc:Fallback>
                <p:oleObj name="Equation" r:id="rId12" imgW="1828800" imgH="253800" progId="Equation.DSMT4">
                  <p:embed/>
                  <p:pic>
                    <p:nvPicPr>
                      <p:cNvPr id="0" name=""/>
                      <p:cNvPicPr>
                        <a:picLocks noChangeAspect="1" noChangeArrowheads="1"/>
                      </p:cNvPicPr>
                      <p:nvPr/>
                    </p:nvPicPr>
                    <p:blipFill>
                      <a:blip r:embed="rId13"/>
                      <a:srcRect/>
                      <a:stretch>
                        <a:fillRect/>
                      </a:stretch>
                    </p:blipFill>
                    <p:spPr bwMode="auto">
                      <a:xfrm>
                        <a:off x="1973386" y="6194680"/>
                        <a:ext cx="2732088" cy="379413"/>
                      </a:xfrm>
                      <a:prstGeom prst="rect">
                        <a:avLst/>
                      </a:prstGeom>
                      <a:noFill/>
                      <a:ln w="9525">
                        <a:noFill/>
                        <a:miter lim="800000"/>
                        <a:headEnd/>
                        <a:tailEnd/>
                      </a:ln>
                      <a:extLst/>
                    </p:spPr>
                  </p:pic>
                </p:oleObj>
              </mc:Fallback>
            </mc:AlternateContent>
          </a:graphicData>
        </a:graphic>
      </p:graphicFrame>
      <p:sp>
        <p:nvSpPr>
          <p:cNvPr id="2" name="灯片编号占位符 1"/>
          <p:cNvSpPr>
            <a:spLocks noGrp="1"/>
          </p:cNvSpPr>
          <p:nvPr>
            <p:ph type="sldNum" sz="quarter" idx="12"/>
          </p:nvPr>
        </p:nvSpPr>
        <p:spPr/>
        <p:txBody>
          <a:bodyPr/>
          <a:lstStyle/>
          <a:p>
            <a:fld id="{963B0023-0CED-47F7-85AE-654F0B232C29}" type="slidenum">
              <a:rPr lang="en-US" altLang="zh-CN" smtClean="0"/>
              <a:pPr/>
              <a:t>9</a:t>
            </a:fld>
            <a:endParaRPr kumimoji="0" lang="zh-CN" altLang="en-US"/>
          </a:p>
        </p:txBody>
      </p:sp>
    </p:spTree>
    <p:extLst>
      <p:ext uri="{BB962C8B-B14F-4D97-AF65-F5344CB8AC3E}">
        <p14:creationId xmlns:p14="http://schemas.microsoft.com/office/powerpoint/2010/main" val="19466946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2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11.jpeg"/></Relationships>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黑体" pitchFamily="49"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黑体"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黑体" pitchFamily="49"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黑体"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自定义设计方案">
  <a:themeElements>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自定义设计方案">
      <a:majorFont>
        <a:latin typeface="Arial"/>
        <a:ea typeface="华文新魏"/>
        <a:cs typeface=""/>
      </a:majorFont>
      <a:minorFont>
        <a:latin typeface="Arial"/>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黑体" pitchFamily="49"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黑体" pitchFamily="49" charset="-122"/>
          </a:defRPr>
        </a:defPPr>
      </a:lstStyle>
    </a:lnDef>
  </a:objectDefaults>
  <a:extraClrSchemeLst>
    <a:extraClrScheme>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古典型相册">
  <a:themeElements>
    <a:clrScheme name="技巧">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跋涉">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5.xml><?xml version="1.0" encoding="utf-8"?>
<a:theme xmlns:a="http://schemas.openxmlformats.org/drawingml/2006/main" name="4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黑体" pitchFamily="49"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黑体"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黑体" pitchFamily="49"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黑体"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自定义设计方案">
  <a:themeElements>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自定义设计方案">
      <a:majorFont>
        <a:latin typeface="Arial"/>
        <a:ea typeface="华文新魏"/>
        <a:cs typeface=""/>
      </a:majorFont>
      <a:minorFont>
        <a:latin typeface="Arial"/>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黑体" pitchFamily="49"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黑体" pitchFamily="49" charset="-122"/>
          </a:defRPr>
        </a:defPPr>
      </a:lstStyle>
    </a:lnDef>
  </a:objectDefaults>
  <a:extraClrSchemeLst>
    <a:extraClrScheme>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About physics</Template>
  <TotalTime>2493</TotalTime>
  <Words>1267</Words>
  <Application>Microsoft Office PowerPoint</Application>
  <PresentationFormat>全屏显示(4:3)</PresentationFormat>
  <Paragraphs>203</Paragraphs>
  <Slides>35</Slides>
  <Notes>34</Notes>
  <HiddenSlides>0</HiddenSlides>
  <MMClips>0</MMClips>
  <ScaleCrop>false</ScaleCrop>
  <HeadingPairs>
    <vt:vector size="8" baseType="variant">
      <vt:variant>
        <vt:lpstr>已用的字体</vt:lpstr>
      </vt:variant>
      <vt:variant>
        <vt:i4>12</vt:i4>
      </vt:variant>
      <vt:variant>
        <vt:lpstr>主题</vt:lpstr>
      </vt:variant>
      <vt:variant>
        <vt:i4>7</vt:i4>
      </vt:variant>
      <vt:variant>
        <vt:lpstr>嵌入 OLE 服务器</vt:lpstr>
      </vt:variant>
      <vt:variant>
        <vt:i4>3</vt:i4>
      </vt:variant>
      <vt:variant>
        <vt:lpstr>幻灯片标题</vt:lpstr>
      </vt:variant>
      <vt:variant>
        <vt:i4>35</vt:i4>
      </vt:variant>
    </vt:vector>
  </HeadingPairs>
  <TitlesOfParts>
    <vt:vector size="57" baseType="lpstr">
      <vt:lpstr>黑体</vt:lpstr>
      <vt:lpstr>华文楷体</vt:lpstr>
      <vt:lpstr>华文新魏</vt:lpstr>
      <vt:lpstr>楷体</vt:lpstr>
      <vt:lpstr>楷体_GB2312</vt:lpstr>
      <vt:lpstr>宋体</vt:lpstr>
      <vt:lpstr>Arial</vt:lpstr>
      <vt:lpstr>Cambria Math</vt:lpstr>
      <vt:lpstr>Century Schoolbook</vt:lpstr>
      <vt:lpstr>Symbol</vt:lpstr>
      <vt:lpstr>Times New Roman</vt:lpstr>
      <vt:lpstr>Wingdings</vt:lpstr>
      <vt:lpstr>1_自定义设计方案</vt:lpstr>
      <vt:lpstr>2_自定义设计方案</vt:lpstr>
      <vt:lpstr>3_自定义设计方案</vt:lpstr>
      <vt:lpstr>古典型相册</vt:lpstr>
      <vt:lpstr>4_自定义设计方案</vt:lpstr>
      <vt:lpstr>5_自定义设计方案</vt:lpstr>
      <vt:lpstr>6_自定义设计方案</vt:lpstr>
      <vt:lpstr>Microsoft Equation 3.0</vt:lpstr>
      <vt:lpstr>Equation</vt:lpstr>
      <vt:lpstr>Graph</vt:lpstr>
      <vt:lpstr>电荷与库仑定律  李 晟 2018.9</vt:lpstr>
      <vt:lpstr>电荷的发现</vt:lpstr>
      <vt:lpstr>PowerPoint 演示文稿</vt:lpstr>
      <vt:lpstr>正负电荷的定义</vt:lpstr>
      <vt:lpstr>电荷间相互作用</vt:lpstr>
      <vt:lpstr>The photocopier, a very clever tool</vt:lpstr>
      <vt:lpstr>电子</vt:lpstr>
      <vt:lpstr>汤姆逊实验：电子的发现 阴极射线偏转实验</vt:lpstr>
      <vt:lpstr>电荷量子化</vt:lpstr>
      <vt:lpstr>一些基本物理量</vt:lpstr>
      <vt:lpstr>How is the atom arranged? Why is it easiest to move electrons?</vt:lpstr>
      <vt:lpstr>Consider lithium as a cation, an anion, and a neutral</vt:lpstr>
      <vt:lpstr>夸克</vt:lpstr>
      <vt:lpstr>PowerPoint 演示文稿</vt:lpstr>
      <vt:lpstr>PowerPoint 演示文稿</vt:lpstr>
      <vt:lpstr>点电荷</vt:lpstr>
      <vt:lpstr>PowerPoint 演示文稿</vt:lpstr>
      <vt:lpstr>PowerPoint 演示文稿</vt:lpstr>
      <vt:lpstr>PowerPoint 演示文稿</vt:lpstr>
      <vt:lpstr>PowerPoint 演示文稿</vt:lpstr>
      <vt:lpstr>Movement of charges—charging by conduction</vt:lpstr>
      <vt:lpstr>Electrons move freely and charges may be induced</vt:lpstr>
      <vt:lpstr>Static electricity about an insulator can shift</vt:lpstr>
      <vt:lpstr>电荷守恒定律</vt:lpstr>
      <vt:lpstr>库仑定律</vt:lpstr>
      <vt:lpstr>库仑定律的说明</vt:lpstr>
      <vt:lpstr>库仑定律与万有引力的比较</vt:lpstr>
      <vt:lpstr>电荷与质量的比较 </vt:lpstr>
      <vt:lpstr>PowerPoint 演示文稿</vt:lpstr>
      <vt:lpstr>两任意带电体间的静电力 </vt:lpstr>
      <vt:lpstr>点电荷体系之间的库仑力</vt:lpstr>
      <vt:lpstr>各种带电体系对静止点电荷的作用力</vt:lpstr>
      <vt:lpstr>电荷密度</vt:lpstr>
      <vt:lpstr>PowerPoint 演示文稿</vt:lpstr>
      <vt:lpstr>作业</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li sheng</cp:lastModifiedBy>
  <cp:revision>48</cp:revision>
  <dcterms:created xsi:type="dcterms:W3CDTF">2012-01-31T07:15:51Z</dcterms:created>
  <dcterms:modified xsi:type="dcterms:W3CDTF">2018-09-12T00:50:49Z</dcterms:modified>
</cp:coreProperties>
</file>